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Poppins" charset="1" panose="00000500000000000000"/>
      <p:regular r:id="rId48"/>
    </p:embeddedFont>
    <p:embeddedFont>
      <p:font typeface="League Spartan" charset="1" panose="00000800000000000000"/>
      <p:regular r:id="rId49"/>
    </p:embeddedFont>
    <p:embeddedFont>
      <p:font typeface="Architects Daughter" charset="1" panose="00000000000000000000"/>
      <p:regular r:id="rId50"/>
    </p:embeddedFont>
    <p:embeddedFont>
      <p:font typeface="Poppins Bold" charset="1" panose="00000800000000000000"/>
      <p:regular r:id="rId51"/>
    </p:embeddedFont>
    <p:embeddedFont>
      <p:font typeface="Poppins Bold Italics" charset="1" panose="00000800000000000000"/>
      <p:regular r:id="rId52"/>
    </p:embeddedFont>
    <p:embeddedFont>
      <p:font typeface="Poppins Italics" charset="1" panose="00000500000000000000"/>
      <p:regular r:id="rId53"/>
    </p:embeddedFont>
    <p:embeddedFont>
      <p:font typeface="Poppins Medium" charset="1" panose="00000600000000000000"/>
      <p:regular r:id="rId54"/>
    </p:embeddedFont>
    <p:embeddedFont>
      <p:font typeface="Roboto" charset="1" panose="02000000000000000000"/>
      <p:regular r:id="rId55"/>
    </p:embeddedFont>
    <p:embeddedFont>
      <p:font typeface="DM Sans" charset="1" panose="00000000000000000000"/>
      <p:regular r:id="rId56"/>
    </p:embeddedFont>
    <p:embeddedFont>
      <p:font typeface="Montserrat Semi-Bold Bold" charset="1" panose="00000800000000000000"/>
      <p:regular r:id="rId57"/>
    </p:embeddedFont>
    <p:embeddedFont>
      <p:font typeface="Inter Bold" charset="1" panose="020B0802030000000004"/>
      <p:regular r:id="rId58"/>
    </p:embeddedFont>
    <p:embeddedFont>
      <p:font typeface="Poppins Semi-Bold" charset="1" panose="00000700000000000000"/>
      <p:regular r:id="rId59"/>
    </p:embeddedFont>
    <p:embeddedFont>
      <p:font typeface="Open Sans Bold" charset="1" panose="020B0806030504020204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jpeg" Type="http://schemas.openxmlformats.org/officeDocument/2006/relationships/image"/><Relationship Id="rId2" Target="../media/image1.jpe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Relationship Id="rId6" Target="../media/image42.png" Type="http://schemas.openxmlformats.org/officeDocument/2006/relationships/image"/><Relationship Id="rId7" Target="../media/image43.jpeg" Type="http://schemas.openxmlformats.org/officeDocument/2006/relationships/image"/><Relationship Id="rId8" Target="../media/image44.jpe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Relationship Id="rId6" Target="../media/image5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53.jpe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56.jpeg" Type="http://schemas.openxmlformats.org/officeDocument/2006/relationships/image"/><Relationship Id="rId7" Target="../media/image5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2" Target="../media/image48.jpe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2" Target="../media/image48.jpeg" Type="http://schemas.openxmlformats.org/officeDocument/2006/relationships/image"/><Relationship Id="rId3" Target="../media/image69.jpeg" Type="http://schemas.openxmlformats.org/officeDocument/2006/relationships/image"/><Relationship Id="rId4" Target="../media/image70.jpeg" Type="http://schemas.openxmlformats.org/officeDocument/2006/relationships/image"/><Relationship Id="rId5" Target="../media/image71.jpe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jpeg" Type="http://schemas.openxmlformats.org/officeDocument/2006/relationships/image"/><Relationship Id="rId11" Target="../media/image86.jpeg" Type="http://schemas.openxmlformats.org/officeDocument/2006/relationships/image"/><Relationship Id="rId12" Target="../media/image87.png" Type="http://schemas.openxmlformats.org/officeDocument/2006/relationships/image"/><Relationship Id="rId13" Target="../media/image88.svg" Type="http://schemas.openxmlformats.org/officeDocument/2006/relationships/image"/><Relationship Id="rId14" Target="../media/image89.png" Type="http://schemas.openxmlformats.org/officeDocument/2006/relationships/image"/><Relationship Id="rId15" Target="../media/image90.svg" Type="http://schemas.openxmlformats.org/officeDocument/2006/relationships/image"/><Relationship Id="rId2" Target="../media/image48.jpe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8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jpeg" Type="http://schemas.openxmlformats.org/officeDocument/2006/relationships/image"/><Relationship Id="rId11" Target="../media/image99.jpeg" Type="http://schemas.openxmlformats.org/officeDocument/2006/relationships/image"/><Relationship Id="rId12" Target="../media/image100.jpeg" Type="http://schemas.openxmlformats.org/officeDocument/2006/relationships/image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jpe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jpeg" Type="http://schemas.openxmlformats.org/officeDocument/2006/relationships/image"/><Relationship Id="rId9" Target="../media/image97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jpe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jpeg" Type="http://schemas.openxmlformats.org/officeDocument/2006/relationships/image"/><Relationship Id="rId6" Target="../media/image101.jpeg" Type="http://schemas.openxmlformats.org/officeDocument/2006/relationships/image"/><Relationship Id="rId7" Target="../media/image102.jpeg" Type="http://schemas.openxmlformats.org/officeDocument/2006/relationships/image"/><Relationship Id="rId8" Target="../media/image103.jpeg" Type="http://schemas.openxmlformats.org/officeDocument/2006/relationships/image"/><Relationship Id="rId9" Target="../media/image10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jpeg" Type="http://schemas.openxmlformats.org/officeDocument/2006/relationships/image"/><Relationship Id="rId11" Target="../media/image117.jpeg" Type="http://schemas.openxmlformats.org/officeDocument/2006/relationships/image"/><Relationship Id="rId2" Target="../media/image1.jpeg" Type="http://schemas.openxmlformats.org/officeDocument/2006/relationships/image"/><Relationship Id="rId3" Target="../media/image109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jpeg" Type="http://schemas.openxmlformats.org/officeDocument/2006/relationships/image"/><Relationship Id="rId7" Target="../media/image113.jpeg" Type="http://schemas.openxmlformats.org/officeDocument/2006/relationships/image"/><Relationship Id="rId8" Target="../media/image114.jpeg" Type="http://schemas.openxmlformats.org/officeDocument/2006/relationships/image"/><Relationship Id="rId9" Target="../media/image11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8.jpeg" Type="http://schemas.openxmlformats.org/officeDocument/2006/relationships/image"/><Relationship Id="rId4" Target="../media/image119.jpeg" Type="http://schemas.openxmlformats.org/officeDocument/2006/relationships/image"/><Relationship Id="rId5" Target="../media/image120.jpeg" Type="http://schemas.openxmlformats.org/officeDocument/2006/relationships/image"/><Relationship Id="rId6" Target="../media/image121.jpeg" Type="http://schemas.openxmlformats.org/officeDocument/2006/relationships/image"/><Relationship Id="rId7" Target="../media/image122.jpeg" Type="http://schemas.openxmlformats.org/officeDocument/2006/relationships/image"/><Relationship Id="rId8" Target="../media/image12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4.jpeg" Type="http://schemas.openxmlformats.org/officeDocument/2006/relationships/image"/><Relationship Id="rId4" Target="../media/image125.jpeg" Type="http://schemas.openxmlformats.org/officeDocument/2006/relationships/image"/><Relationship Id="rId5" Target="../media/image126.jpeg" Type="http://schemas.openxmlformats.org/officeDocument/2006/relationships/image"/><Relationship Id="rId6" Target="../media/image127.jpeg" Type="http://schemas.openxmlformats.org/officeDocument/2006/relationships/image"/><Relationship Id="rId7" Target="../media/image128.jpeg" Type="http://schemas.openxmlformats.org/officeDocument/2006/relationships/image"/><Relationship Id="rId8" Target="../media/image12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0.jpeg" Type="http://schemas.openxmlformats.org/officeDocument/2006/relationships/image"/><Relationship Id="rId4" Target="../media/image131.jpeg" Type="http://schemas.openxmlformats.org/officeDocument/2006/relationships/image"/><Relationship Id="rId5" Target="../media/image132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jpeg" Type="http://schemas.openxmlformats.org/officeDocument/2006/relationships/image"/><Relationship Id="rId2" Target="../media/image1.jpeg" Type="http://schemas.openxmlformats.org/officeDocument/2006/relationships/image"/><Relationship Id="rId3" Target="../media/image133.jpeg" Type="http://schemas.openxmlformats.org/officeDocument/2006/relationships/image"/><Relationship Id="rId4" Target="../media/image134.jpeg" Type="http://schemas.openxmlformats.org/officeDocument/2006/relationships/image"/><Relationship Id="rId5" Target="../media/image135.jpeg" Type="http://schemas.openxmlformats.org/officeDocument/2006/relationships/image"/><Relationship Id="rId6" Target="../media/image136.jpeg" Type="http://schemas.openxmlformats.org/officeDocument/2006/relationships/image"/><Relationship Id="rId7" Target="../media/image137.jpeg" Type="http://schemas.openxmlformats.org/officeDocument/2006/relationships/image"/><Relationship Id="rId8" Target="../media/image138.jpeg" Type="http://schemas.openxmlformats.org/officeDocument/2006/relationships/image"/><Relationship Id="rId9" Target="../media/image139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1.jpeg" Type="http://schemas.openxmlformats.org/officeDocument/2006/relationships/image"/><Relationship Id="rId4" Target="../media/image142.jpeg" Type="http://schemas.openxmlformats.org/officeDocument/2006/relationships/image"/><Relationship Id="rId5" Target="../media/image143.jpeg" Type="http://schemas.openxmlformats.org/officeDocument/2006/relationships/image"/><Relationship Id="rId6" Target="../media/image144.jpeg" Type="http://schemas.openxmlformats.org/officeDocument/2006/relationships/image"/><Relationship Id="rId7" Target="../media/image145.jpeg" Type="http://schemas.openxmlformats.org/officeDocument/2006/relationships/image"/><Relationship Id="rId8" Target="../media/image146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7.jpeg" Type="http://schemas.openxmlformats.org/officeDocument/2006/relationships/image"/><Relationship Id="rId4" Target="../media/image14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56.jpeg" Type="http://schemas.openxmlformats.org/officeDocument/2006/relationships/image"/><Relationship Id="rId12" Target="../media/image157.jpeg" Type="http://schemas.openxmlformats.org/officeDocument/2006/relationships/image"/><Relationship Id="rId2" Target="../media/image1.jpeg" Type="http://schemas.openxmlformats.org/officeDocument/2006/relationships/image"/><Relationship Id="rId3" Target="https://www.facebook.com/hashtag/mysticmusicseries?__eep__=6&amp;__cft__[0]=AZVxdYCI5yrTr5FsKaqYCg8Oln05DC610pGW7xmmf1d4tW9mGTVc_OSIT9fMkrb-tcDhQ_AuKZdaxybaAwp1g1yuXZ2erT7gkCfB9h6H7JeHuGPwZeYyLm_cF5ctlScgauEOK0mXj7_RTi-byeePdkK7WZtcW5a9tKhMTGNrzB4vm0AdKbhn-YPhL3MvmfmNvaGFq5u_n0n2GY8Pid5aL2fHprJ7StSeLaTQ2apnrU0H-w&amp;__tn__=*NK-R" TargetMode="External" Type="http://schemas.openxmlformats.org/officeDocument/2006/relationships/hyperlink"/><Relationship Id="rId4" Target="../media/image149.jpeg" Type="http://schemas.openxmlformats.org/officeDocument/2006/relationships/image"/><Relationship Id="rId5" Target="../media/image150.jpeg" Type="http://schemas.openxmlformats.org/officeDocument/2006/relationships/image"/><Relationship Id="rId6" Target="../media/image151.jpeg" Type="http://schemas.openxmlformats.org/officeDocument/2006/relationships/image"/><Relationship Id="rId7" Target="../media/image152.jpeg" Type="http://schemas.openxmlformats.org/officeDocument/2006/relationships/image"/><Relationship Id="rId8" Target="../media/image153.png" Type="http://schemas.openxmlformats.org/officeDocument/2006/relationships/image"/><Relationship Id="rId9" Target="../media/image154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8.png" Type="http://schemas.openxmlformats.org/officeDocument/2006/relationships/image"/><Relationship Id="rId4" Target="../media/image159.png" Type="http://schemas.openxmlformats.org/officeDocument/2006/relationships/image"/><Relationship Id="rId5" Target="../media/image160.jpeg" Type="http://schemas.openxmlformats.org/officeDocument/2006/relationships/image"/><Relationship Id="rId6" Target="../media/image161.png" Type="http://schemas.openxmlformats.org/officeDocument/2006/relationships/image"/><Relationship Id="rId7" Target="../media/image162.jpeg" Type="http://schemas.openxmlformats.org/officeDocument/2006/relationships/image"/><Relationship Id="rId8" Target="../media/image163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2.jpeg" Type="http://schemas.openxmlformats.org/officeDocument/2006/relationships/image"/><Relationship Id="rId11" Target="../media/image173.jpeg" Type="http://schemas.openxmlformats.org/officeDocument/2006/relationships/image"/><Relationship Id="rId12" Target="../media/image174.jpeg" Type="http://schemas.openxmlformats.org/officeDocument/2006/relationships/image"/><Relationship Id="rId13" Target="../media/image175.jpeg" Type="http://schemas.openxmlformats.org/officeDocument/2006/relationships/image"/><Relationship Id="rId2" Target="../media/image1.jpeg" Type="http://schemas.openxmlformats.org/officeDocument/2006/relationships/image"/><Relationship Id="rId3" Target="../media/image165.jpeg" Type="http://schemas.openxmlformats.org/officeDocument/2006/relationships/image"/><Relationship Id="rId4" Target="../media/image166.jpeg" Type="http://schemas.openxmlformats.org/officeDocument/2006/relationships/image"/><Relationship Id="rId5" Target="../media/image167.jpeg" Type="http://schemas.openxmlformats.org/officeDocument/2006/relationships/image"/><Relationship Id="rId6" Target="../media/image168.jpeg" Type="http://schemas.openxmlformats.org/officeDocument/2006/relationships/image"/><Relationship Id="rId7" Target="../media/image169.jpeg" Type="http://schemas.openxmlformats.org/officeDocument/2006/relationships/image"/><Relationship Id="rId8" Target="../media/image170.jpeg" Type="http://schemas.openxmlformats.org/officeDocument/2006/relationships/image"/><Relationship Id="rId9" Target="../media/image171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3.jpeg" Type="http://schemas.openxmlformats.org/officeDocument/2006/relationships/image"/><Relationship Id="rId2" Target="../media/image1.jpeg" Type="http://schemas.openxmlformats.org/officeDocument/2006/relationships/image"/><Relationship Id="rId3" Target="../media/image176.jpeg" Type="http://schemas.openxmlformats.org/officeDocument/2006/relationships/image"/><Relationship Id="rId4" Target="../media/image177.jpeg" Type="http://schemas.openxmlformats.org/officeDocument/2006/relationships/image"/><Relationship Id="rId5" Target="../media/image178.jpeg" Type="http://schemas.openxmlformats.org/officeDocument/2006/relationships/image"/><Relationship Id="rId6" Target="../media/image179.jpeg" Type="http://schemas.openxmlformats.org/officeDocument/2006/relationships/image"/><Relationship Id="rId7" Target="../media/image180.jpeg" Type="http://schemas.openxmlformats.org/officeDocument/2006/relationships/image"/><Relationship Id="rId8" Target="../media/image181.jpeg" Type="http://schemas.openxmlformats.org/officeDocument/2006/relationships/image"/><Relationship Id="rId9" Target="../media/image182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9.jpeg" Type="http://schemas.openxmlformats.org/officeDocument/2006/relationships/image"/><Relationship Id="rId11" Target="../media/image190.jpeg" Type="http://schemas.openxmlformats.org/officeDocument/2006/relationships/image"/><Relationship Id="rId12" Target="../media/image191.png" Type="http://schemas.openxmlformats.org/officeDocument/2006/relationships/image"/><Relationship Id="rId13" Target="../media/image192.png" Type="http://schemas.openxmlformats.org/officeDocument/2006/relationships/image"/><Relationship Id="rId14" Target="../media/image193.png" Type="http://schemas.openxmlformats.org/officeDocument/2006/relationships/image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184.png" Type="http://schemas.openxmlformats.org/officeDocument/2006/relationships/image"/><Relationship Id="rId6" Target="../media/image185.png" Type="http://schemas.openxmlformats.org/officeDocument/2006/relationships/image"/><Relationship Id="rId7" Target="../media/image186.png" Type="http://schemas.openxmlformats.org/officeDocument/2006/relationships/image"/><Relationship Id="rId8" Target="../media/image187.jpeg" Type="http://schemas.openxmlformats.org/officeDocument/2006/relationships/image"/><Relationship Id="rId9" Target="../media/image188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1.png" Type="http://schemas.openxmlformats.org/officeDocument/2006/relationships/image"/><Relationship Id="rId11" Target="../media/image202.png" Type="http://schemas.openxmlformats.org/officeDocument/2006/relationships/image"/><Relationship Id="rId2" Target="../media/image1.jpeg" Type="http://schemas.openxmlformats.org/officeDocument/2006/relationships/image"/><Relationship Id="rId3" Target="../media/image194.png" Type="http://schemas.openxmlformats.org/officeDocument/2006/relationships/image"/><Relationship Id="rId4" Target="../media/image195.jpeg" Type="http://schemas.openxmlformats.org/officeDocument/2006/relationships/image"/><Relationship Id="rId5" Target="../media/image196.png" Type="http://schemas.openxmlformats.org/officeDocument/2006/relationships/image"/><Relationship Id="rId6" Target="../media/image197.png" Type="http://schemas.openxmlformats.org/officeDocument/2006/relationships/image"/><Relationship Id="rId7" Target="../media/image198.png" Type="http://schemas.openxmlformats.org/officeDocument/2006/relationships/image"/><Relationship Id="rId8" Target="../media/image199.png" Type="http://schemas.openxmlformats.org/officeDocument/2006/relationships/image"/><Relationship Id="rId9" Target="../media/image20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0.jpeg" Type="http://schemas.openxmlformats.org/officeDocument/2006/relationships/image"/><Relationship Id="rId11" Target="../media/image211.png" Type="http://schemas.openxmlformats.org/officeDocument/2006/relationships/image"/><Relationship Id="rId12" Target="../media/image212.png" Type="http://schemas.openxmlformats.org/officeDocument/2006/relationships/image"/><Relationship Id="rId13" Target="../media/image213.png" Type="http://schemas.openxmlformats.org/officeDocument/2006/relationships/image"/><Relationship Id="rId14" Target="../media/image214.png" Type="http://schemas.openxmlformats.org/officeDocument/2006/relationships/image"/><Relationship Id="rId15" Target="../media/image215.png" Type="http://schemas.openxmlformats.org/officeDocument/2006/relationships/image"/><Relationship Id="rId16" Target="../media/image216.jpeg" Type="http://schemas.openxmlformats.org/officeDocument/2006/relationships/image"/><Relationship Id="rId17" Target="../media/image217.jpe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" Target="../media/image1.jpeg" Type="http://schemas.openxmlformats.org/officeDocument/2006/relationships/image"/><Relationship Id="rId20" Target="../media/image220.jpeg" Type="http://schemas.openxmlformats.org/officeDocument/2006/relationships/image"/><Relationship Id="rId21" Target="../media/image221.jpeg" Type="http://schemas.openxmlformats.org/officeDocument/2006/relationships/image"/><Relationship Id="rId22" Target="../media/image222.jpeg" Type="http://schemas.openxmlformats.org/officeDocument/2006/relationships/image"/><Relationship Id="rId23" Target="../media/image223.jpeg" Type="http://schemas.openxmlformats.org/officeDocument/2006/relationships/image"/><Relationship Id="rId24" Target="../media/image224.jpeg" Type="http://schemas.openxmlformats.org/officeDocument/2006/relationships/image"/><Relationship Id="rId25" Target="../media/image225.png" Type="http://schemas.openxmlformats.org/officeDocument/2006/relationships/image"/><Relationship Id="rId26" Target="../media/image226.png" Type="http://schemas.openxmlformats.org/officeDocument/2006/relationships/image"/><Relationship Id="rId27" Target="../media/image227.jpeg" Type="http://schemas.openxmlformats.org/officeDocument/2006/relationships/image"/><Relationship Id="rId28" Target="../media/image228.jpeg" Type="http://schemas.openxmlformats.org/officeDocument/2006/relationships/image"/><Relationship Id="rId29" Target="../media/image229.jpeg" Type="http://schemas.openxmlformats.org/officeDocument/2006/relationships/image"/><Relationship Id="rId3" Target="../media/image203.jpeg" Type="http://schemas.openxmlformats.org/officeDocument/2006/relationships/image"/><Relationship Id="rId30" Target="../media/image230.jpeg" Type="http://schemas.openxmlformats.org/officeDocument/2006/relationships/image"/><Relationship Id="rId31" Target="../media/image100.jpeg" Type="http://schemas.openxmlformats.org/officeDocument/2006/relationships/image"/><Relationship Id="rId32" Target="../media/image231.png" Type="http://schemas.openxmlformats.org/officeDocument/2006/relationships/image"/><Relationship Id="rId33" Target="../media/image232.png" Type="http://schemas.openxmlformats.org/officeDocument/2006/relationships/image"/><Relationship Id="rId34" Target="../media/image233.png" Type="http://schemas.openxmlformats.org/officeDocument/2006/relationships/image"/><Relationship Id="rId35" Target="../media/image234.jpeg" Type="http://schemas.openxmlformats.org/officeDocument/2006/relationships/image"/><Relationship Id="rId36" Target="../media/image111.png" Type="http://schemas.openxmlformats.org/officeDocument/2006/relationships/image"/><Relationship Id="rId37" Target="../media/image107.png" Type="http://schemas.openxmlformats.org/officeDocument/2006/relationships/image"/><Relationship Id="rId4" Target="../media/image204.jpeg" Type="http://schemas.openxmlformats.org/officeDocument/2006/relationships/image"/><Relationship Id="rId5" Target="../media/image205.png" Type="http://schemas.openxmlformats.org/officeDocument/2006/relationships/image"/><Relationship Id="rId6" Target="../media/image206.jpeg" Type="http://schemas.openxmlformats.org/officeDocument/2006/relationships/image"/><Relationship Id="rId7" Target="../media/image207.png" Type="http://schemas.openxmlformats.org/officeDocument/2006/relationships/image"/><Relationship Id="rId8" Target="../media/image208.png" Type="http://schemas.openxmlformats.org/officeDocument/2006/relationships/image"/><Relationship Id="rId9" Target="../media/image20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svg" Type="http://schemas.openxmlformats.org/officeDocument/2006/relationships/image"/><Relationship Id="rId2" Target="../media/image235.jpeg" Type="http://schemas.openxmlformats.org/officeDocument/2006/relationships/image"/><Relationship Id="rId3" Target="../media/image236.png" Type="http://schemas.openxmlformats.org/officeDocument/2006/relationships/image"/><Relationship Id="rId4" Target="../media/image237.svg" Type="http://schemas.openxmlformats.org/officeDocument/2006/relationships/image"/><Relationship Id="rId5" Target="../media/image238.png" Type="http://schemas.openxmlformats.org/officeDocument/2006/relationships/image"/><Relationship Id="rId6" Target="../media/image23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4762" y="1028700"/>
            <a:ext cx="2238475" cy="2238475"/>
          </a:xfrm>
          <a:custGeom>
            <a:avLst/>
            <a:gdLst/>
            <a:ahLst/>
            <a:cxnLst/>
            <a:rect r="r" b="b" t="t" l="l"/>
            <a:pathLst>
              <a:path h="2238475" w="2238475">
                <a:moveTo>
                  <a:pt x="0" y="0"/>
                </a:moveTo>
                <a:lnTo>
                  <a:pt x="2238476" y="0"/>
                </a:lnTo>
                <a:lnTo>
                  <a:pt x="2238476" y="2238475"/>
                </a:lnTo>
                <a:lnTo>
                  <a:pt x="0" y="223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68455" y="8611645"/>
            <a:ext cx="9151090" cy="646655"/>
            <a:chOff x="0" y="0"/>
            <a:chExt cx="12201454" cy="8622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747637" y="0"/>
              <a:ext cx="862206" cy="862206"/>
            </a:xfrm>
            <a:custGeom>
              <a:avLst/>
              <a:gdLst/>
              <a:ahLst/>
              <a:cxnLst/>
              <a:rect r="r" b="b" t="t" l="l"/>
              <a:pathLst>
                <a:path h="862206" w="862206">
                  <a:moveTo>
                    <a:pt x="0" y="0"/>
                  </a:moveTo>
                  <a:lnTo>
                    <a:pt x="862207" y="0"/>
                  </a:lnTo>
                  <a:lnTo>
                    <a:pt x="862207" y="862206"/>
                  </a:lnTo>
                  <a:lnTo>
                    <a:pt x="0" y="862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891591" y="123204"/>
              <a:ext cx="2217833" cy="644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8"/>
                </a:lnSpc>
                <a:spcBef>
                  <a:spcPct val="0"/>
                </a:spcBef>
              </a:pPr>
              <a:r>
                <a:rPr lang="en-US" sz="3368" spc="84" strike="noStrike" u="none">
                  <a:solidFill>
                    <a:srgbClr val="022D8C"/>
                  </a:solidFill>
                  <a:latin typeface="Poppins"/>
                  <a:ea typeface="Poppins"/>
                  <a:cs typeface="Poppins"/>
                  <a:sym typeface="Poppins"/>
                </a:rPr>
                <a:t>joinisrk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8490424" y="0"/>
              <a:ext cx="862206" cy="862206"/>
            </a:xfrm>
            <a:custGeom>
              <a:avLst/>
              <a:gdLst/>
              <a:ahLst/>
              <a:cxnLst/>
              <a:rect r="r" b="b" t="t" l="l"/>
              <a:pathLst>
                <a:path h="862206" w="862206">
                  <a:moveTo>
                    <a:pt x="0" y="0"/>
                  </a:moveTo>
                  <a:lnTo>
                    <a:pt x="862206" y="0"/>
                  </a:lnTo>
                  <a:lnTo>
                    <a:pt x="862206" y="862206"/>
                  </a:lnTo>
                  <a:lnTo>
                    <a:pt x="0" y="862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546855" y="154748"/>
              <a:ext cx="2654599" cy="644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8"/>
                </a:lnSpc>
                <a:spcBef>
                  <a:spcPct val="0"/>
                </a:spcBef>
              </a:pPr>
              <a:r>
                <a:rPr lang="en-US" sz="3368" spc="84" strike="noStrike" u="none">
                  <a:solidFill>
                    <a:srgbClr val="022D8C"/>
                  </a:solidFill>
                  <a:latin typeface="Poppins"/>
                  <a:ea typeface="Poppins"/>
                  <a:cs typeface="Poppins"/>
                  <a:sym typeface="Poppins"/>
                </a:rPr>
                <a:t>teamisrk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9120" cy="799120"/>
            </a:xfrm>
            <a:custGeom>
              <a:avLst/>
              <a:gdLst/>
              <a:ahLst/>
              <a:cxnLst/>
              <a:rect r="r" b="b" t="t" l="l"/>
              <a:pathLst>
                <a:path h="799120" w="799120">
                  <a:moveTo>
                    <a:pt x="0" y="0"/>
                  </a:moveTo>
                  <a:lnTo>
                    <a:pt x="799120" y="0"/>
                  </a:lnTo>
                  <a:lnTo>
                    <a:pt x="799120" y="799120"/>
                  </a:lnTo>
                  <a:lnTo>
                    <a:pt x="0" y="79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41662" y="104634"/>
              <a:ext cx="3330796" cy="644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8"/>
                </a:lnSpc>
                <a:spcBef>
                  <a:spcPct val="0"/>
                </a:spcBef>
              </a:pPr>
              <a:r>
                <a:rPr lang="en-US" sz="3368" spc="30">
                  <a:solidFill>
                    <a:srgbClr val="022D8C"/>
                  </a:solidFill>
                  <a:latin typeface="Poppins"/>
                  <a:ea typeface="Poppins"/>
                  <a:cs typeface="Poppins"/>
                  <a:sym typeface="Poppins"/>
                </a:rPr>
                <a:t>www.isrk.in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20811" y="3924400"/>
            <a:ext cx="13046378" cy="218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6"/>
              </a:lnSpc>
              <a:spcBef>
                <a:spcPct val="0"/>
              </a:spcBef>
            </a:pPr>
            <a:r>
              <a:rPr lang="en-US" b="true" sz="6219" strike="noStrike" u="none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INDIAN STUDENTS AND RESEARCHERS IN KOREA (ISRK)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45653" y="6921202"/>
            <a:ext cx="12396694" cy="80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30364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"STRONGER TOGETHER"</a:t>
            </a: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17754349" y="6051484"/>
            <a:ext cx="533651" cy="4235516"/>
            <a:chOff x="0" y="0"/>
            <a:chExt cx="140550" cy="11155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550" cy="1115527"/>
            </a:xfrm>
            <a:custGeom>
              <a:avLst/>
              <a:gdLst/>
              <a:ahLst/>
              <a:cxnLst/>
              <a:rect r="r" b="b" t="t" l="l"/>
              <a:pathLst>
                <a:path h="1115527" w="140550">
                  <a:moveTo>
                    <a:pt x="0" y="0"/>
                  </a:moveTo>
                  <a:lnTo>
                    <a:pt x="140550" y="0"/>
                  </a:lnTo>
                  <a:lnTo>
                    <a:pt x="140550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0550" cy="116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7754349" y="4573111"/>
            <a:ext cx="533651" cy="1048907"/>
            <a:chOff x="0" y="0"/>
            <a:chExt cx="140550" cy="2762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0550" cy="276255"/>
            </a:xfrm>
            <a:custGeom>
              <a:avLst/>
              <a:gdLst/>
              <a:ahLst/>
              <a:cxnLst/>
              <a:rect r="r" b="b" t="t" l="l"/>
              <a:pathLst>
                <a:path h="276255" w="140550">
                  <a:moveTo>
                    <a:pt x="0" y="0"/>
                  </a:moveTo>
                  <a:lnTo>
                    <a:pt x="140550" y="0"/>
                  </a:lnTo>
                  <a:lnTo>
                    <a:pt x="140550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0550" cy="32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50" y="0"/>
            <a:ext cx="514350" cy="4235516"/>
            <a:chOff x="0" y="0"/>
            <a:chExt cx="135467" cy="11155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5467" cy="1115527"/>
            </a:xfrm>
            <a:custGeom>
              <a:avLst/>
              <a:gdLst/>
              <a:ahLst/>
              <a:cxnLst/>
              <a:rect r="r" b="b" t="t" l="l"/>
              <a:pathLst>
                <a:path h="1115527" w="135467">
                  <a:moveTo>
                    <a:pt x="0" y="0"/>
                  </a:moveTo>
                  <a:lnTo>
                    <a:pt x="135467" y="0"/>
                  </a:lnTo>
                  <a:lnTo>
                    <a:pt x="135467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5467" cy="116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4664983"/>
            <a:ext cx="533400" cy="1048907"/>
            <a:chOff x="0" y="0"/>
            <a:chExt cx="140484" cy="2762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0484" cy="276255"/>
            </a:xfrm>
            <a:custGeom>
              <a:avLst/>
              <a:gdLst/>
              <a:ahLst/>
              <a:cxnLst/>
              <a:rect r="r" b="b" t="t" l="l"/>
              <a:pathLst>
                <a:path h="276255" w="140484">
                  <a:moveTo>
                    <a:pt x="0" y="0"/>
                  </a:moveTo>
                  <a:lnTo>
                    <a:pt x="140484" y="0"/>
                  </a:lnTo>
                  <a:lnTo>
                    <a:pt x="140484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40484" cy="32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8419" y="1613285"/>
            <a:ext cx="6711162" cy="124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EDUCATIONAL PROGRAMS AND STUDENT AFFAIRS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9276" y="3387999"/>
            <a:ext cx="2330743" cy="233073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5692" r="0" b="-2461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132623" y="3532988"/>
            <a:ext cx="3557148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Hemant Raj</a:t>
            </a: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 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 National University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79276" y="6800595"/>
            <a:ext cx="2311727" cy="231171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-125999">
              <a:off x="-42" y="-41"/>
              <a:ext cx="6350082" cy="6350056"/>
            </a:xfrm>
            <a:custGeom>
              <a:avLst/>
              <a:gdLst/>
              <a:ahLst/>
              <a:cxnLst/>
              <a:rect r="r" b="b" t="t" l="l"/>
              <a:pathLst>
                <a:path h="6350056" w="6350082">
                  <a:moveTo>
                    <a:pt x="6347908" y="3291410"/>
                  </a:moveTo>
                  <a:cubicBezTo>
                    <a:pt x="6283656" y="5043658"/>
                    <a:pt x="4810997" y="6412137"/>
                    <a:pt x="3058699" y="6347883"/>
                  </a:cubicBezTo>
                  <a:cubicBezTo>
                    <a:pt x="1306375" y="6283628"/>
                    <a:pt x="-62079" y="4810970"/>
                    <a:pt x="2173" y="3058722"/>
                  </a:cubicBezTo>
                  <a:cubicBezTo>
                    <a:pt x="66428" y="1306386"/>
                    <a:pt x="1539061" y="-62081"/>
                    <a:pt x="3291385" y="2173"/>
                  </a:cubicBezTo>
                  <a:cubicBezTo>
                    <a:pt x="5043709" y="66428"/>
                    <a:pt x="6412164" y="1539073"/>
                    <a:pt x="6347908" y="3291410"/>
                  </a:cubicBezTo>
                  <a:close/>
                </a:path>
              </a:pathLst>
            </a:custGeom>
            <a:blipFill>
              <a:blip r:embed="rId4"/>
              <a:stretch>
                <a:fillRect l="-5919" t="-10432" r="-21" b="-3200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144543" y="6976988"/>
            <a:ext cx="3658919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Keerti Yadav</a:t>
            </a: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Kongju National University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Gongju, South Korea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315363" y="3320767"/>
            <a:ext cx="2330743" cy="233073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968" r="0" b="-31365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51756" y="3502037"/>
            <a:ext cx="4142408" cy="18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Pooja Singh</a:t>
            </a:r>
          </a:p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Gyeongsang National University 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Jinju, South Korea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22545" cy="212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9458" y="1571766"/>
            <a:ext cx="7749084" cy="61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CULTURAL PROGRAMS AND EVENTS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126520" y="3392495"/>
            <a:ext cx="2330743" cy="233073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3495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990663" y="3573413"/>
            <a:ext cx="3903165" cy="18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Tejas</a:t>
            </a:r>
          </a:p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Korea University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743133" y="3312467"/>
            <a:ext cx="2330743" cy="233073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60000">
              <a:off x="-9" y="-10"/>
              <a:ext cx="6350020" cy="6349994"/>
            </a:xfrm>
            <a:custGeom>
              <a:avLst/>
              <a:gdLst/>
              <a:ahLst/>
              <a:cxnLst/>
              <a:rect r="r" b="b" t="t" l="l"/>
              <a:pathLst>
                <a:path h="6349994" w="6350020">
                  <a:moveTo>
                    <a:pt x="6349526" y="3119624"/>
                  </a:moveTo>
                  <a:cubicBezTo>
                    <a:pt x="6380128" y="4872783"/>
                    <a:pt x="4983629" y="6318898"/>
                    <a:pt x="3230420" y="6349501"/>
                  </a:cubicBezTo>
                  <a:cubicBezTo>
                    <a:pt x="1477186" y="6380104"/>
                    <a:pt x="31095" y="4983605"/>
                    <a:pt x="493" y="3230447"/>
                  </a:cubicBezTo>
                  <a:cubicBezTo>
                    <a:pt x="-30110" y="1477199"/>
                    <a:pt x="1366363" y="31096"/>
                    <a:pt x="3119598" y="494"/>
                  </a:cubicBezTo>
                  <a:cubicBezTo>
                    <a:pt x="4872832" y="-30109"/>
                    <a:pt x="6318923" y="1366377"/>
                    <a:pt x="6349526" y="3119624"/>
                  </a:cubicBezTo>
                  <a:close/>
                </a:path>
              </a:pathLst>
            </a:custGeom>
            <a:blipFill>
              <a:blip r:embed="rId4"/>
              <a:stretch>
                <a:fillRect l="-837" t="-1922" r="-1261" b="-1547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604641" y="3412849"/>
            <a:ext cx="4609607" cy="219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1999" spc="127" strike="noStrike" u="none">
                <a:solidFill>
                  <a:srgbClr val="024AAB"/>
                </a:solidFill>
                <a:latin typeface="Poppins Bold"/>
                <a:ea typeface="Poppins Bold"/>
                <a:cs typeface="Poppins Bold"/>
                <a:sym typeface="Poppins Bold"/>
              </a:rPr>
              <a:t>Shambhavi Sharma</a:t>
            </a:r>
          </a:p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1999" spc="127" strike="noStrike" u="none">
                <a:solidFill>
                  <a:srgbClr val="024AAB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Korea Railroad Research Institute (KRRI)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Uiwang, South Korea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743133" y="6469290"/>
            <a:ext cx="2330743" cy="233073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7775" r="0" b="-2086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604641" y="6637183"/>
            <a:ext cx="3570446" cy="18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1999" spc="127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Arati Kumari Shah</a:t>
            </a:r>
          </a:p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1999" spc="127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Senior Researcher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Philophos Korea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Seongnam, South Korea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26520" y="6469290"/>
            <a:ext cx="2330743" cy="2330734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90663" y="6637183"/>
            <a:ext cx="3903165" cy="187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1999" spc="127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Chinna Bathula</a:t>
            </a:r>
          </a:p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1999" spc="127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944"/>
              </a:lnSpc>
              <a:spcBef>
                <a:spcPct val="0"/>
              </a:spcBef>
            </a:pPr>
            <a:r>
              <a:rPr lang="en-US" sz="1899" spc="12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Associate</a:t>
            </a:r>
            <a:r>
              <a:rPr lang="en-US" sz="1899" spc="12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Professor</a:t>
            </a:r>
          </a:p>
          <a:p>
            <a:pPr algn="l" marL="0" indent="0" lvl="0">
              <a:lnSpc>
                <a:spcPts val="2944"/>
              </a:lnSpc>
              <a:spcBef>
                <a:spcPct val="0"/>
              </a:spcBef>
            </a:pPr>
            <a:r>
              <a:rPr lang="en-US" sz="1899" spc="12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Dongguk University</a:t>
            </a:r>
          </a:p>
          <a:p>
            <a:pPr algn="l" marL="0" indent="0" lvl="0">
              <a:lnSpc>
                <a:spcPts val="2944"/>
              </a:lnSpc>
              <a:spcBef>
                <a:spcPct val="0"/>
              </a:spcBef>
            </a:pPr>
            <a:r>
              <a:rPr lang="en-US" sz="1899" spc="12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9458" y="1571766"/>
            <a:ext cx="7749084" cy="61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7534" y="3208439"/>
            <a:ext cx="4116819" cy="18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Kunal Kumar </a:t>
            </a:r>
          </a:p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Director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HVS India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269458" y="6466329"/>
            <a:ext cx="2551319" cy="2551309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7591" r="0" b="-1971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47534" y="6798362"/>
            <a:ext cx="4463951" cy="182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Pravin P. Upare</a:t>
            </a:r>
          </a:p>
          <a:p>
            <a:pPr algn="l">
              <a:lnSpc>
                <a:spcPts val="3099"/>
              </a:lnSpc>
            </a:pPr>
            <a:r>
              <a:rPr lang="en-US" sz="1999" spc="127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Principle Research Scientist 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Activon Co. Ltd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Cheongju, South Korea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269458" y="3018348"/>
            <a:ext cx="2551319" cy="2551309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661" t="0" r="-18569" b="-84729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9458" y="1571766"/>
            <a:ext cx="7749084" cy="61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EVENTS &amp; TECHNOLOGY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0493" y="6268261"/>
            <a:ext cx="3785669" cy="218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Shikha</a:t>
            </a: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MS Student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 National University of science and technology 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935235" y="6100686"/>
            <a:ext cx="2241450" cy="224144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5488" r="0" b="-23083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935235" y="3488944"/>
            <a:ext cx="2241450" cy="224144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9367" r="0" b="-1396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00493" y="3656519"/>
            <a:ext cx="3656192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Rahul Kumar Patel</a:t>
            </a: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Chung-Ang University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9950" y="1588972"/>
            <a:ext cx="8008101" cy="124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SOCIAL ENGAGEMENT AND COMMUNICATION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79732" y="3767481"/>
            <a:ext cx="2330743" cy="233073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7647" t="0" r="-584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567986" y="3780573"/>
            <a:ext cx="3643700" cy="183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Jannat Shreya</a:t>
            </a: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BS Student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 National University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46688" y="3577495"/>
            <a:ext cx="2241450" cy="224144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306000">
              <a:off x="-194" y="-197"/>
              <a:ext cx="6350394" cy="6350369"/>
            </a:xfrm>
            <a:custGeom>
              <a:avLst/>
              <a:gdLst/>
              <a:ahLst/>
              <a:cxnLst/>
              <a:rect r="r" b="b" t="t" l="l"/>
              <a:pathLst>
                <a:path h="6350369" w="6350394">
                  <a:moveTo>
                    <a:pt x="6337628" y="2892983"/>
                  </a:moveTo>
                  <a:cubicBezTo>
                    <a:pt x="6493497" y="4639467"/>
                    <a:pt x="5203967" y="6181728"/>
                    <a:pt x="3457432" y="6337602"/>
                  </a:cubicBezTo>
                  <a:cubicBezTo>
                    <a:pt x="1710873" y="6493478"/>
                    <a:pt x="168637" y="5203945"/>
                    <a:pt x="12767" y="3457461"/>
                  </a:cubicBezTo>
                  <a:cubicBezTo>
                    <a:pt x="-143110" y="1710889"/>
                    <a:pt x="1146396" y="168643"/>
                    <a:pt x="2892956" y="12767"/>
                  </a:cubicBezTo>
                  <a:cubicBezTo>
                    <a:pt x="4639515" y="-143110"/>
                    <a:pt x="6181750" y="1146411"/>
                    <a:pt x="6337628" y="2892983"/>
                  </a:cubicBezTo>
                  <a:close/>
                </a:path>
              </a:pathLst>
            </a:custGeom>
            <a:blipFill>
              <a:blip r:embed="rId4"/>
              <a:stretch>
                <a:fillRect l="-3325" t="-4553" r="-8910" b="-4509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502513" y="3691281"/>
            <a:ext cx="4267523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M Shriya Jaiswal </a:t>
            </a: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 Scholar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Pusan National University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Busan, South Korea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46688" y="6738961"/>
            <a:ext cx="2330743" cy="233073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811" t="0" r="-2168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408196" y="6887803"/>
            <a:ext cx="3570446" cy="183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1999" spc="127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Jaiwanti</a:t>
            </a:r>
            <a:r>
              <a:rPr lang="en-US" b="true" sz="1999" spc="127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 Sivakumar Executive Secretary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MS Student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Konkuk University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7447" y="6951127"/>
            <a:ext cx="3785669" cy="18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Adil Sheikh</a:t>
            </a: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Secretary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Ph.D.</a:t>
            </a: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Scholar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Yeungnam University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Daegu, South Korea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702190" y="6783552"/>
            <a:ext cx="2241450" cy="2241441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199" r="0" b="-16848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1145891"/>
            <a:ext cx="7084323" cy="77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CITY COORDINATORS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8572" y="1968072"/>
            <a:ext cx="5979595" cy="7960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SEOUL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ahul Patel, Ph.D. Scholar, ChungAng University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Chinna Bathula, Associate Professor, Dongguk University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busan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MANAS BISWAL, </a:t>
            </a: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Research Engineer,  SRC Co Ltd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usan National University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Shriya Jaiswal, Ph.D. Scholar, Pusan National University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DAEJON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GAURAV BARTWAL </a:t>
            </a: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Posdoc, Cheonam University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Abhishek Negi, Ph.D. Scholar, KRICT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DAEGU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VASUDEVA REDDY, RESEARCH PROFESSOR, YEUNGNAM UNIVERSITY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ALKA SINGH</a:t>
            </a: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Research Professor, Yeungnam University 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INCHEON</a:t>
            </a:r>
          </a:p>
          <a:p>
            <a:pPr algn="l">
              <a:lnSpc>
                <a:spcPts val="2325"/>
              </a:lnSpc>
            </a:pPr>
            <a:r>
              <a:rPr lang="en-US" sz="1500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BHASKAR M.C., MANAGER, GENERAL MOTORS KOREA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JEJU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hwanathan R, Ph.D. Scholar, Jeju National University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2417" y="1968072"/>
            <a:ext cx="5789812" cy="837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GWANGJU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Sunil Ghatge, Posdoc, Gwangju Institute of Science and Technology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Vinayak Hegde, Ph.D. Scholar, Chonnam National University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pohang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MIN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 Das, Postdoc, POSTECH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ulsan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GOR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akh parsad (Gaurav), Senior Researcher, Interx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Anirban Kundu, Postdoc, UNIST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Sanjay, UNIST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jinju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POOJ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Singh, Ph.D. Scholar, Gyeongsang National University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Amol Jadhav, Postdoc, Gyeongsang National University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naju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MOH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aseen Tamboli, Research Professor, KINTECH 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YESOU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K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 Amol, Senior Engineer, PineTree PosMagnesium Co., Ltd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94154" y="1968072"/>
            <a:ext cx="5563785" cy="777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SUWON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ambhavi Sharma, Ph.D. Scholar,Korea Railroad Research Institute (KRRI)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cheongju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PR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avin P. Upare, Principle Research Scientist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Activon Co. Ltd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gimhae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ARATRIK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De,Ph.D. Scholar, Inje Universityy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seongnam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ARATI KUMARI SHAH, SENIOR RESEARCHER, PHILOPHOS KOREA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TEJASWINI KADAM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Posdoc, Gachon Univesity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Mahesh, Posdoc, Gachon Univesity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017"/>
              </a:lnSpc>
            </a:pPr>
            <a:r>
              <a:rPr lang="en-US" sz="1946" spc="124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Sunchon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</a:t>
            </a: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uri Sai Preetham Reddy, Ph.D. Scholar, Sunchon National University</a:t>
            </a:r>
          </a:p>
          <a:p>
            <a:pPr algn="l">
              <a:lnSpc>
                <a:spcPts val="2414"/>
              </a:lnSpc>
            </a:pP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2D8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CHUNCHEON</a:t>
            </a:r>
          </a:p>
          <a:p>
            <a:pPr algn="l">
              <a:lnSpc>
                <a:spcPts val="2414"/>
              </a:lnSpc>
            </a:pPr>
            <a:r>
              <a:rPr lang="en-US" sz="1557" spc="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DR. AYUSHI RANDHAVA, POSTDOC, KANGWON NATIONAL UNIVERSITY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157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IOR CONSULTANT ADVISORY BOARD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96574" y="5102000"/>
            <a:ext cx="5392531" cy="1896329"/>
            <a:chOff x="0" y="0"/>
            <a:chExt cx="7190042" cy="2528438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528448" cy="2528438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45308" r="0" b="-76914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06289" y="397232"/>
              <a:ext cx="4183753" cy="1629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9"/>
                </a:lnSpc>
                <a:spcBef>
                  <a:spcPct val="0"/>
                </a:spcBef>
              </a:pPr>
              <a:r>
                <a:rPr lang="en-US" b="true" sz="1799" spc="115" strike="noStrike" u="non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Mr. Abhishk Gupta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b="true" sz="1500" spc="96" strike="noStrike" u="non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Member, Advisory Board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500" spc="96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Actor and TV Personality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500" spc="96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Seoul, South Korea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672965" y="2686617"/>
            <a:ext cx="1896336" cy="189632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621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912284" y="2860511"/>
            <a:ext cx="3022243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Dr. Min Byoung-chul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Chairman &amp; Founder, Sunfull Foundation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611880" y="5040916"/>
            <a:ext cx="1957421" cy="1957413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6148" r="0" b="-2242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912284" y="5216088"/>
            <a:ext cx="2692312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Mr. Amit Gupta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Manager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Spirit AeroSystems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Busan, South Korea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96574" y="2637531"/>
            <a:ext cx="1854836" cy="1854829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883" t="0" r="-3977" b="-44418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794310" y="2836966"/>
            <a:ext cx="3024984" cy="183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Prof. Biswajeet Sarkar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- Industrial Engineering, Yonsei University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705039" y="5029478"/>
            <a:ext cx="1968859" cy="1968851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7384" t="-13823" r="-10663" b="-7024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918255" y="5273099"/>
            <a:ext cx="2833347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Prof. Mukul Basu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Overseas Director of RIST, 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President- UCC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Gwangju, South Korea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627278" y="2740456"/>
            <a:ext cx="5837061" cy="1961141"/>
            <a:chOff x="0" y="0"/>
            <a:chExt cx="7782748" cy="2614854"/>
          </a:xfrm>
        </p:grpSpPr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0" y="0"/>
              <a:ext cx="2473115" cy="2473105"/>
              <a:chOff x="0" y="0"/>
              <a:chExt cx="6350000" cy="63499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-229" b="0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2950956" y="211157"/>
              <a:ext cx="4831792" cy="2403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34"/>
                </a:lnSpc>
                <a:spcBef>
                  <a:spcPct val="0"/>
                </a:spcBef>
              </a:pPr>
              <a:r>
                <a:rPr lang="en-US" b="true" sz="1699" spc="108" strike="noStrike" u="non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Mr. Rohit Kunal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b="true" sz="1500" spc="96" strike="noStrike" u="non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Member, Advisory Board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500" spc="96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Vice President Global Operation,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500" spc="96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Design and SCM Planning, Coupang</a:t>
              </a:r>
            </a:p>
            <a:p>
              <a:pPr algn="l"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500" spc="96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Seoul, South Korea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558942" y="7446004"/>
            <a:ext cx="1968859" cy="1968851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2177" r="0" b="-46105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889751" y="7684238"/>
            <a:ext cx="2714845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Mrs. Shanthi Prince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CEO, Indian Chakraa Restaurant &amp; Expat Mart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627278" y="7446004"/>
            <a:ext cx="1968859" cy="1968851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9649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918255" y="7744839"/>
            <a:ext cx="3431137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Mr. Sanjeev K. Ahuja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Founder &amp; Editor-in-Chief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Asian Community News Network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Gurgaon, India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349650" y="7524470"/>
            <a:ext cx="2036389" cy="2036381"/>
            <a:chOff x="0" y="0"/>
            <a:chExt cx="6350000" cy="63499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2086" t="0" r="-2086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2744420" y="7450947"/>
            <a:ext cx="2999291" cy="218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Mr.Justin You </a:t>
            </a:r>
          </a:p>
          <a:p>
            <a:pPr algn="l" marL="0" indent="0" lvl="0">
              <a:lnSpc>
                <a:spcPts val="2789"/>
              </a:lnSpc>
              <a:spcBef>
                <a:spcPct val="0"/>
              </a:spcBef>
            </a:pPr>
            <a:r>
              <a:rPr lang="en-US" b="true" sz="1799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(Sunghoon You)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CEO, INDOIN Co., Inc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Centre Head, Korea Centre,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CMR University, Bengaluru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15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NIOR CONS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ANT ADV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SORY</a:t>
            </a: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BOARD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785624"/>
            <a:ext cx="2159281" cy="215927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4184" r="0" b="-302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80819" y="2988433"/>
            <a:ext cx="4242039" cy="183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Dr.Jaydip Chandrkant Mehta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Professor, International Graduate School MGTE, MIB Department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Namseoul University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Cheonan, South Korea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476771" y="2785624"/>
            <a:ext cx="2034231" cy="203422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77" r="0" b="-17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844523" y="3059071"/>
            <a:ext cx="3683278" cy="15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Dr. Pankaj Garg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b="true" sz="1500" spc="96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Member, Advisory Board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Vice-CTO and R&amp;D head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ELBIO Inc. Korea</a:t>
            </a:r>
          </a:p>
          <a:p>
            <a:pPr algn="l" marL="0" indent="0" lvl="0">
              <a:lnSpc>
                <a:spcPts val="2325"/>
              </a:lnSpc>
              <a:spcBef>
                <a:spcPct val="0"/>
              </a:spcBef>
            </a:pPr>
            <a:r>
              <a:rPr lang="en-US" sz="1500" spc="96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78583" y="6812031"/>
            <a:ext cx="5645725" cy="2087431"/>
            <a:chOff x="0" y="0"/>
            <a:chExt cx="7527633" cy="2783241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2783252" cy="2783241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4127" r="0" b="-4127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329605" y="264901"/>
              <a:ext cx="4198028" cy="222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0"/>
                </a:lnSpc>
              </a:pPr>
              <a:r>
                <a:rPr lang="en-US" sz="2000" spc="128" b="tru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Dr. Geon Do Park</a:t>
              </a:r>
            </a:p>
            <a:p>
              <a:pPr algn="l" marL="0" indent="0" lvl="0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spc="102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Member, Advisory Board</a:t>
              </a:r>
            </a:p>
            <a:p>
              <a:pPr algn="l" marL="0" indent="0" lvl="0">
                <a:lnSpc>
                  <a:spcPts val="2616"/>
                </a:lnSpc>
                <a:spcBef>
                  <a:spcPct val="0"/>
                </a:spcBef>
              </a:pPr>
              <a:r>
                <a:rPr lang="en-US" sz="1688" spc="108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Director</a:t>
              </a:r>
            </a:p>
            <a:p>
              <a:pPr algn="l" marL="0" indent="0" lvl="0">
                <a:lnSpc>
                  <a:spcPts val="2616"/>
                </a:lnSpc>
                <a:spcBef>
                  <a:spcPct val="0"/>
                </a:spcBef>
              </a:pPr>
              <a:r>
                <a:rPr lang="en-US" sz="1688" spc="10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Dasan Call Foundation</a:t>
              </a:r>
            </a:p>
            <a:p>
              <a:pPr algn="l" marL="0" indent="0" lvl="0">
                <a:lnSpc>
                  <a:spcPts val="2616"/>
                </a:lnSpc>
                <a:spcBef>
                  <a:spcPct val="0"/>
                </a:spcBef>
              </a:pPr>
              <a:r>
                <a:rPr lang="en-US" sz="1688" spc="108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Seoul, South Korea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76771" y="6757535"/>
            <a:ext cx="6517010" cy="2196422"/>
            <a:chOff x="0" y="0"/>
            <a:chExt cx="8689346" cy="2928563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223073"/>
              <a:ext cx="2632840" cy="2632829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-25200"/>
                </a:stretch>
              </a:blip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158013" y="-95250"/>
              <a:ext cx="5531333" cy="3023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0"/>
                </a:lnSpc>
              </a:pPr>
              <a:r>
                <a:rPr lang="en-US" sz="2000" spc="128" b="true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Prof. Seok-gu Lee</a:t>
              </a:r>
            </a:p>
            <a:p>
              <a:pPr algn="l" marL="0" indent="0" lvl="0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spc="102">
                  <a:solidFill>
                    <a:srgbClr val="022D8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Member, Advisory Board</a:t>
              </a:r>
            </a:p>
            <a:p>
              <a:pPr algn="l" marL="0" indent="0" lvl="0">
                <a:lnSpc>
                  <a:spcPts val="2479"/>
                </a:lnSpc>
                <a:spcBef>
                  <a:spcPct val="0"/>
                </a:spcBef>
              </a:pPr>
              <a:r>
                <a:rPr lang="en-US" sz="1599" spc="102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Distinguished Professor, GLC, Yonsei University</a:t>
              </a:r>
            </a:p>
            <a:p>
              <a:pPr algn="l" marL="0" indent="0" lvl="0">
                <a:lnSpc>
                  <a:spcPts val="2479"/>
                </a:lnSpc>
                <a:spcBef>
                  <a:spcPct val="0"/>
                </a:spcBef>
              </a:pPr>
              <a:r>
                <a:rPr lang="en-US" sz="1599" spc="102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Seoul, South Korea</a:t>
              </a:r>
            </a:p>
            <a:p>
              <a:pPr algn="l" marL="0" indent="0" lvl="0">
                <a:lnSpc>
                  <a:spcPts val="2479"/>
                </a:lnSpc>
                <a:spcBef>
                  <a:spcPct val="0"/>
                </a:spcBef>
              </a:pPr>
              <a:r>
                <a:rPr lang="en-US" sz="1599" spc="102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&amp; Former Ambassador of the Republic of Korea to UAE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26495" y="3169132"/>
            <a:ext cx="2288757" cy="228874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5050" r="0" b="-35223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341005" y="2986562"/>
            <a:ext cx="2288757" cy="228874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9849" r="0" b="-404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19515" y="6099301"/>
            <a:ext cx="2288757" cy="228874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641850" y="738970"/>
            <a:ext cx="9004300" cy="146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ISRK OUTREACH AND PROMOTION CONSULTANT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8087" y="3519856"/>
            <a:ext cx="2614096" cy="149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9"/>
              </a:lnSpc>
              <a:spcBef>
                <a:spcPct val="0"/>
              </a:spcBef>
            </a:pPr>
            <a:r>
              <a:rPr lang="en-US" b="true" sz="2199" spc="140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Dr. </a:t>
            </a:r>
            <a:r>
              <a:rPr lang="en-US" b="true" sz="2199" spc="140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Soyoun Lim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CEO, 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K-CareerNet Korea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08622" y="3167388"/>
            <a:ext cx="3481660" cy="184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140" b="tru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Dr. Srijan Kumar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Associate professor</a:t>
            </a: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Busan University of Foreign Studies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Busan, South Korea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18306" y="6490821"/>
            <a:ext cx="3758073" cy="149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140" b="tru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Gitika Talukdar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International</a:t>
            </a: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Sports Jounalist &amp; Photographer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2707964" y="6146607"/>
            <a:ext cx="2241450" cy="2241441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8850" r="0" b="-885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373102" y="6397241"/>
            <a:ext cx="3643700" cy="18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0"/>
              </a:lnSpc>
              <a:spcBef>
                <a:spcPct val="0"/>
              </a:spcBef>
            </a:pPr>
            <a:r>
              <a:rPr lang="en-US" b="true" sz="2200" spc="140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Shivani Ahuja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Creative Writer &amp; Project Manager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BCM Educational Group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709576" y="3053896"/>
            <a:ext cx="2175533" cy="2167035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16940" y="124149"/>
              <a:ext cx="6262195" cy="6234315"/>
            </a:xfrm>
            <a:custGeom>
              <a:avLst/>
              <a:gdLst/>
              <a:ahLst/>
              <a:cxnLst/>
              <a:rect r="r" b="b" t="t" l="l"/>
              <a:pathLst>
                <a:path h="6234315" w="6262195">
                  <a:moveTo>
                    <a:pt x="3131098" y="32"/>
                  </a:moveTo>
                  <a:cubicBezTo>
                    <a:pt x="2014135" y="-4964"/>
                    <a:pt x="979875" y="588062"/>
                    <a:pt x="419947" y="1554557"/>
                  </a:cubicBezTo>
                  <a:cubicBezTo>
                    <a:pt x="-139982" y="2521051"/>
                    <a:pt x="-139982" y="3713264"/>
                    <a:pt x="419947" y="4679759"/>
                  </a:cubicBezTo>
                  <a:cubicBezTo>
                    <a:pt x="979875" y="5646253"/>
                    <a:pt x="2014135" y="6239279"/>
                    <a:pt x="3131098" y="6234284"/>
                  </a:cubicBezTo>
                  <a:cubicBezTo>
                    <a:pt x="4248061" y="6239279"/>
                    <a:pt x="5282321" y="5646253"/>
                    <a:pt x="5842249" y="4679759"/>
                  </a:cubicBezTo>
                  <a:cubicBezTo>
                    <a:pt x="6402178" y="3713265"/>
                    <a:pt x="6402178" y="2521051"/>
                    <a:pt x="5842249" y="1554557"/>
                  </a:cubicBezTo>
                  <a:cubicBezTo>
                    <a:pt x="5282321" y="588063"/>
                    <a:pt x="4248061" y="-4963"/>
                    <a:pt x="3131098" y="32"/>
                  </a:cubicBezTo>
                  <a:close/>
                </a:path>
              </a:pathLst>
            </a:custGeom>
            <a:blipFill>
              <a:blip r:embed="rId7"/>
              <a:stretch>
                <a:fillRect l="-14295" t="0" r="223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5069035" y="3186438"/>
            <a:ext cx="2280957" cy="70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Ravi Pandit 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b="true" sz="1800" spc="115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Entrepreneur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94465" y="4010386"/>
            <a:ext cx="2187660" cy="112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</a:t>
            </a: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 &amp; CEO</a:t>
            </a:r>
          </a:p>
          <a:p>
            <a:pPr algn="l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Konnect Korea</a:t>
            </a:r>
          </a:p>
          <a:p>
            <a:pPr algn="l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Daejon, South Korea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738970"/>
            <a:ext cx="9004300" cy="146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EDUCATIONAL PROGRAMS AND </a:t>
            </a: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STUDENT AFFAIRS ACTIVITIES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958968" y="3028423"/>
            <a:ext cx="5765449" cy="1436408"/>
            <a:chOff x="0" y="0"/>
            <a:chExt cx="3590057" cy="8944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90057" cy="894429"/>
            </a:xfrm>
            <a:custGeom>
              <a:avLst/>
              <a:gdLst/>
              <a:ahLst/>
              <a:cxnLst/>
              <a:rect r="r" b="b" t="t" l="l"/>
              <a:pathLst>
                <a:path h="894429" w="3590057">
                  <a:moveTo>
                    <a:pt x="3465597" y="894429"/>
                  </a:moveTo>
                  <a:lnTo>
                    <a:pt x="124460" y="894429"/>
                  </a:lnTo>
                  <a:cubicBezTo>
                    <a:pt x="55880" y="894429"/>
                    <a:pt x="0" y="838549"/>
                    <a:pt x="0" y="769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5597" y="0"/>
                  </a:lnTo>
                  <a:cubicBezTo>
                    <a:pt x="3534177" y="0"/>
                    <a:pt x="3590057" y="55880"/>
                    <a:pt x="3590057" y="124460"/>
                  </a:cubicBezTo>
                  <a:lnTo>
                    <a:pt x="3590057" y="769969"/>
                  </a:lnTo>
                  <a:cubicBezTo>
                    <a:pt x="3590057" y="838549"/>
                    <a:pt x="3534177" y="894429"/>
                    <a:pt x="3465597" y="894429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58968" y="5050521"/>
            <a:ext cx="5765449" cy="1436408"/>
            <a:chOff x="0" y="0"/>
            <a:chExt cx="3590057" cy="8944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90057" cy="894429"/>
            </a:xfrm>
            <a:custGeom>
              <a:avLst/>
              <a:gdLst/>
              <a:ahLst/>
              <a:cxnLst/>
              <a:rect r="r" b="b" t="t" l="l"/>
              <a:pathLst>
                <a:path h="894429" w="3590057">
                  <a:moveTo>
                    <a:pt x="3465597" y="894429"/>
                  </a:moveTo>
                  <a:lnTo>
                    <a:pt x="124460" y="894429"/>
                  </a:lnTo>
                  <a:cubicBezTo>
                    <a:pt x="55880" y="894429"/>
                    <a:pt x="0" y="838549"/>
                    <a:pt x="0" y="769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5597" y="0"/>
                  </a:lnTo>
                  <a:cubicBezTo>
                    <a:pt x="3534177" y="0"/>
                    <a:pt x="3590057" y="55880"/>
                    <a:pt x="3590057" y="124460"/>
                  </a:cubicBezTo>
                  <a:lnTo>
                    <a:pt x="3590057" y="769969"/>
                  </a:lnTo>
                  <a:cubicBezTo>
                    <a:pt x="3590057" y="838549"/>
                    <a:pt x="3534177" y="894429"/>
                    <a:pt x="3465597" y="894429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18357" y="3028423"/>
            <a:ext cx="5765449" cy="1436408"/>
            <a:chOff x="0" y="0"/>
            <a:chExt cx="2768767" cy="6898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68768" cy="689813"/>
            </a:xfrm>
            <a:custGeom>
              <a:avLst/>
              <a:gdLst/>
              <a:ahLst/>
              <a:cxnLst/>
              <a:rect r="r" b="b" t="t" l="l"/>
              <a:pathLst>
                <a:path h="689813" w="2768768">
                  <a:moveTo>
                    <a:pt x="2644307" y="689812"/>
                  </a:moveTo>
                  <a:lnTo>
                    <a:pt x="124460" y="689812"/>
                  </a:lnTo>
                  <a:cubicBezTo>
                    <a:pt x="55880" y="689812"/>
                    <a:pt x="0" y="633933"/>
                    <a:pt x="0" y="5653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4308" y="0"/>
                  </a:lnTo>
                  <a:cubicBezTo>
                    <a:pt x="2712888" y="0"/>
                    <a:pt x="2768768" y="55880"/>
                    <a:pt x="2768768" y="124460"/>
                  </a:cubicBezTo>
                  <a:lnTo>
                    <a:pt x="2768768" y="565353"/>
                  </a:lnTo>
                  <a:cubicBezTo>
                    <a:pt x="2768768" y="633933"/>
                    <a:pt x="2712888" y="689813"/>
                    <a:pt x="2644308" y="689813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73164" y="5050521"/>
            <a:ext cx="5765449" cy="1436408"/>
            <a:chOff x="0" y="0"/>
            <a:chExt cx="2768767" cy="6898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68768" cy="689813"/>
            </a:xfrm>
            <a:custGeom>
              <a:avLst/>
              <a:gdLst/>
              <a:ahLst/>
              <a:cxnLst/>
              <a:rect r="r" b="b" t="t" l="l"/>
              <a:pathLst>
                <a:path h="689813" w="2768768">
                  <a:moveTo>
                    <a:pt x="2644307" y="689812"/>
                  </a:moveTo>
                  <a:lnTo>
                    <a:pt x="124460" y="689812"/>
                  </a:lnTo>
                  <a:cubicBezTo>
                    <a:pt x="55880" y="689812"/>
                    <a:pt x="0" y="633933"/>
                    <a:pt x="0" y="5653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4308" y="0"/>
                  </a:lnTo>
                  <a:cubicBezTo>
                    <a:pt x="2712888" y="0"/>
                    <a:pt x="2768768" y="55880"/>
                    <a:pt x="2768768" y="124460"/>
                  </a:cubicBezTo>
                  <a:lnTo>
                    <a:pt x="2768768" y="565353"/>
                  </a:lnTo>
                  <a:cubicBezTo>
                    <a:pt x="2768768" y="633933"/>
                    <a:pt x="2712888" y="689813"/>
                    <a:pt x="2644308" y="689813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443555" y="3085939"/>
            <a:ext cx="4796275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</a:pPr>
            <a:r>
              <a:rPr lang="en-US" b="true" sz="28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SCHOLARSHIP WEBINAR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69942" y="3695929"/>
            <a:ext cx="4943499" cy="50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5"/>
              </a:lnSpc>
              <a:spcBef>
                <a:spcPct val="0"/>
              </a:spcBef>
            </a:pPr>
            <a:r>
              <a:rPr lang="en-US" b="true" sz="158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BS, MS, Ph.D. and Post-Doc , Schools </a:t>
            </a:r>
          </a:p>
          <a:p>
            <a:pPr algn="ctr" marL="0" indent="0" lvl="0">
              <a:lnSpc>
                <a:spcPts val="1975"/>
              </a:lnSpc>
              <a:spcBef>
                <a:spcPct val="0"/>
              </a:spcBef>
            </a:pPr>
            <a:r>
              <a:rPr lang="en-US" b="true" sz="158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opportunities in Korea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4814" y="5183862"/>
            <a:ext cx="5633757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b="true" sz="2844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CONFERENCE / WORKISHOP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8348" y="5765364"/>
            <a:ext cx="5806688" cy="50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5"/>
              </a:lnSpc>
              <a:spcBef>
                <a:spcPct val="0"/>
              </a:spcBef>
            </a:pPr>
            <a:r>
              <a:rPr lang="en-US" b="true" sz="158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India / Korea Universities</a:t>
            </a:r>
          </a:p>
          <a:p>
            <a:pPr algn="ctr" marL="0" indent="0" lvl="0">
              <a:lnSpc>
                <a:spcPts val="1975"/>
              </a:lnSpc>
              <a:spcBef>
                <a:spcPct val="0"/>
              </a:spcBef>
            </a:pPr>
            <a:r>
              <a:rPr lang="en-US" b="true" sz="158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Collaboration &amp; MoU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12348" y="3208820"/>
            <a:ext cx="4796275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b="true" sz="2844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INVITED TALK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2348" y="3766236"/>
            <a:ext cx="4668180" cy="27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2"/>
              </a:lnSpc>
              <a:spcBef>
                <a:spcPct val="0"/>
              </a:spcBef>
            </a:pPr>
            <a:r>
              <a:rPr lang="en-US" b="true" sz="1738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Scientists from Academics &amp; Industries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57752" y="5205500"/>
            <a:ext cx="4796275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b="true" sz="28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NETWORKING EVENT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17118" y="5780480"/>
            <a:ext cx="3397259" cy="50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5"/>
              </a:lnSpc>
              <a:spcBef>
                <a:spcPct val="0"/>
              </a:spcBef>
            </a:pPr>
            <a:r>
              <a:rPr lang="en-US" b="true" sz="15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Job / Research Opportunity Information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55543" y="7226523"/>
            <a:ext cx="5365876" cy="40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3"/>
              </a:lnSpc>
              <a:spcBef>
                <a:spcPct val="0"/>
              </a:spcBef>
            </a:pPr>
            <a:r>
              <a:rPr lang="en-US" b="true" sz="2578" strike="noStrike" u="none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AFFAIRS ACTIVITIES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024814" y="8216266"/>
            <a:ext cx="5765449" cy="1436408"/>
            <a:chOff x="0" y="0"/>
            <a:chExt cx="3590057" cy="8944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90057" cy="894429"/>
            </a:xfrm>
            <a:custGeom>
              <a:avLst/>
              <a:gdLst/>
              <a:ahLst/>
              <a:cxnLst/>
              <a:rect r="r" b="b" t="t" l="l"/>
              <a:pathLst>
                <a:path h="894429" w="3590057">
                  <a:moveTo>
                    <a:pt x="3465597" y="894429"/>
                  </a:moveTo>
                  <a:lnTo>
                    <a:pt x="124460" y="894429"/>
                  </a:lnTo>
                  <a:cubicBezTo>
                    <a:pt x="55880" y="894429"/>
                    <a:pt x="0" y="838549"/>
                    <a:pt x="0" y="769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5597" y="0"/>
                  </a:lnTo>
                  <a:cubicBezTo>
                    <a:pt x="3534177" y="0"/>
                    <a:pt x="3590057" y="55880"/>
                    <a:pt x="3590057" y="124460"/>
                  </a:cubicBezTo>
                  <a:lnTo>
                    <a:pt x="3590057" y="769969"/>
                  </a:lnTo>
                  <a:cubicBezTo>
                    <a:pt x="3590057" y="838549"/>
                    <a:pt x="3534177" y="894429"/>
                    <a:pt x="3465597" y="894429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584203" y="8216266"/>
            <a:ext cx="5765449" cy="1436408"/>
            <a:chOff x="0" y="0"/>
            <a:chExt cx="2768767" cy="6898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68768" cy="689813"/>
            </a:xfrm>
            <a:custGeom>
              <a:avLst/>
              <a:gdLst/>
              <a:ahLst/>
              <a:cxnLst/>
              <a:rect r="r" b="b" t="t" l="l"/>
              <a:pathLst>
                <a:path h="689813" w="2768768">
                  <a:moveTo>
                    <a:pt x="2644307" y="689812"/>
                  </a:moveTo>
                  <a:lnTo>
                    <a:pt x="124460" y="689812"/>
                  </a:lnTo>
                  <a:cubicBezTo>
                    <a:pt x="55880" y="689812"/>
                    <a:pt x="0" y="633933"/>
                    <a:pt x="0" y="5653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4308" y="0"/>
                  </a:lnTo>
                  <a:cubicBezTo>
                    <a:pt x="2712888" y="0"/>
                    <a:pt x="2768768" y="55880"/>
                    <a:pt x="2768768" y="124460"/>
                  </a:cubicBezTo>
                  <a:lnTo>
                    <a:pt x="2768768" y="565353"/>
                  </a:lnTo>
                  <a:cubicBezTo>
                    <a:pt x="2768768" y="633933"/>
                    <a:pt x="2712888" y="689813"/>
                    <a:pt x="2644308" y="689813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369942" y="8632432"/>
            <a:ext cx="4943499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</a:pPr>
            <a:r>
              <a:rPr lang="en-US" b="true" sz="28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ACADEMIC GUIDANCE CELL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17610" y="8632432"/>
            <a:ext cx="4796275" cy="51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b="true" sz="28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 MEETUP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89" r="0" b="-89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7168" y="5291056"/>
            <a:ext cx="2970629" cy="2877238"/>
            <a:chOff x="0" y="0"/>
            <a:chExt cx="745810" cy="7223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5810" cy="722363"/>
            </a:xfrm>
            <a:custGeom>
              <a:avLst/>
              <a:gdLst/>
              <a:ahLst/>
              <a:cxnLst/>
              <a:rect r="r" b="b" t="t" l="l"/>
              <a:pathLst>
                <a:path h="722363" w="745810">
                  <a:moveTo>
                    <a:pt x="132914" y="0"/>
                  </a:moveTo>
                  <a:lnTo>
                    <a:pt x="612896" y="0"/>
                  </a:lnTo>
                  <a:cubicBezTo>
                    <a:pt x="648147" y="0"/>
                    <a:pt x="681954" y="14003"/>
                    <a:pt x="706880" y="38930"/>
                  </a:cubicBezTo>
                  <a:cubicBezTo>
                    <a:pt x="731806" y="63856"/>
                    <a:pt x="745810" y="97663"/>
                    <a:pt x="745810" y="132914"/>
                  </a:cubicBezTo>
                  <a:lnTo>
                    <a:pt x="745810" y="589449"/>
                  </a:lnTo>
                  <a:cubicBezTo>
                    <a:pt x="745810" y="624700"/>
                    <a:pt x="731806" y="658507"/>
                    <a:pt x="706880" y="683433"/>
                  </a:cubicBezTo>
                  <a:cubicBezTo>
                    <a:pt x="681954" y="708359"/>
                    <a:pt x="648147" y="722363"/>
                    <a:pt x="612896" y="722363"/>
                  </a:cubicBezTo>
                  <a:lnTo>
                    <a:pt x="132914" y="722363"/>
                  </a:lnTo>
                  <a:cubicBezTo>
                    <a:pt x="97663" y="722363"/>
                    <a:pt x="63856" y="708359"/>
                    <a:pt x="38930" y="683433"/>
                  </a:cubicBezTo>
                  <a:cubicBezTo>
                    <a:pt x="14003" y="658507"/>
                    <a:pt x="0" y="624700"/>
                    <a:pt x="0" y="589449"/>
                  </a:cubicBezTo>
                  <a:lnTo>
                    <a:pt x="0" y="132914"/>
                  </a:lnTo>
                  <a:cubicBezTo>
                    <a:pt x="0" y="97663"/>
                    <a:pt x="14003" y="63856"/>
                    <a:pt x="38930" y="38930"/>
                  </a:cubicBezTo>
                  <a:cubicBezTo>
                    <a:pt x="63856" y="14003"/>
                    <a:pt x="97663" y="0"/>
                    <a:pt x="132914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745810" cy="78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05587" y="5241407"/>
            <a:ext cx="2970629" cy="2877238"/>
            <a:chOff x="0" y="0"/>
            <a:chExt cx="745810" cy="7223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5810" cy="722363"/>
            </a:xfrm>
            <a:custGeom>
              <a:avLst/>
              <a:gdLst/>
              <a:ahLst/>
              <a:cxnLst/>
              <a:rect r="r" b="b" t="t" l="l"/>
              <a:pathLst>
                <a:path h="722363" w="745810">
                  <a:moveTo>
                    <a:pt x="132914" y="0"/>
                  </a:moveTo>
                  <a:lnTo>
                    <a:pt x="612896" y="0"/>
                  </a:lnTo>
                  <a:cubicBezTo>
                    <a:pt x="648147" y="0"/>
                    <a:pt x="681954" y="14003"/>
                    <a:pt x="706880" y="38930"/>
                  </a:cubicBezTo>
                  <a:cubicBezTo>
                    <a:pt x="731806" y="63856"/>
                    <a:pt x="745810" y="97663"/>
                    <a:pt x="745810" y="132914"/>
                  </a:cubicBezTo>
                  <a:lnTo>
                    <a:pt x="745810" y="589449"/>
                  </a:lnTo>
                  <a:cubicBezTo>
                    <a:pt x="745810" y="624700"/>
                    <a:pt x="731806" y="658507"/>
                    <a:pt x="706880" y="683433"/>
                  </a:cubicBezTo>
                  <a:cubicBezTo>
                    <a:pt x="681954" y="708359"/>
                    <a:pt x="648147" y="722363"/>
                    <a:pt x="612896" y="722363"/>
                  </a:cubicBezTo>
                  <a:lnTo>
                    <a:pt x="132914" y="722363"/>
                  </a:lnTo>
                  <a:cubicBezTo>
                    <a:pt x="97663" y="722363"/>
                    <a:pt x="63856" y="708359"/>
                    <a:pt x="38930" y="683433"/>
                  </a:cubicBezTo>
                  <a:cubicBezTo>
                    <a:pt x="14003" y="658507"/>
                    <a:pt x="0" y="624700"/>
                    <a:pt x="0" y="589449"/>
                  </a:cubicBezTo>
                  <a:lnTo>
                    <a:pt x="0" y="132914"/>
                  </a:lnTo>
                  <a:cubicBezTo>
                    <a:pt x="0" y="97663"/>
                    <a:pt x="14003" y="63856"/>
                    <a:pt x="38930" y="38930"/>
                  </a:cubicBezTo>
                  <a:cubicBezTo>
                    <a:pt x="63856" y="14003"/>
                    <a:pt x="97663" y="0"/>
                    <a:pt x="132914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45810" cy="78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852981"/>
            <a:ext cx="8715211" cy="6182927"/>
            <a:chOff x="0" y="0"/>
            <a:chExt cx="2295364" cy="1628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5364" cy="1628425"/>
            </a:xfrm>
            <a:custGeom>
              <a:avLst/>
              <a:gdLst/>
              <a:ahLst/>
              <a:cxnLst/>
              <a:rect r="r" b="b" t="t" l="l"/>
              <a:pathLst>
                <a:path h="1628425" w="2295364">
                  <a:moveTo>
                    <a:pt x="45304" y="0"/>
                  </a:moveTo>
                  <a:lnTo>
                    <a:pt x="2250060" y="0"/>
                  </a:lnTo>
                  <a:cubicBezTo>
                    <a:pt x="2275081" y="0"/>
                    <a:pt x="2295364" y="20283"/>
                    <a:pt x="2295364" y="45304"/>
                  </a:cubicBezTo>
                  <a:lnTo>
                    <a:pt x="2295364" y="1583121"/>
                  </a:lnTo>
                  <a:cubicBezTo>
                    <a:pt x="2295364" y="1608142"/>
                    <a:pt x="2275081" y="1628425"/>
                    <a:pt x="2250060" y="1628425"/>
                  </a:cubicBezTo>
                  <a:lnTo>
                    <a:pt x="45304" y="1628425"/>
                  </a:lnTo>
                  <a:cubicBezTo>
                    <a:pt x="20283" y="1628425"/>
                    <a:pt x="0" y="1608142"/>
                    <a:pt x="0" y="1583121"/>
                  </a:cubicBezTo>
                  <a:lnTo>
                    <a:pt x="0" y="45304"/>
                  </a:lnTo>
                  <a:cubicBezTo>
                    <a:pt x="0" y="20283"/>
                    <a:pt x="20283" y="0"/>
                    <a:pt x="453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295364" cy="1695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2527" y="2166034"/>
            <a:ext cx="7641473" cy="1740560"/>
            <a:chOff x="0" y="0"/>
            <a:chExt cx="2012569" cy="4584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2569" cy="458419"/>
            </a:xfrm>
            <a:custGeom>
              <a:avLst/>
              <a:gdLst/>
              <a:ahLst/>
              <a:cxnLst/>
              <a:rect r="r" b="b" t="t" l="l"/>
              <a:pathLst>
                <a:path h="458419" w="2012569">
                  <a:moveTo>
                    <a:pt x="51670" y="0"/>
                  </a:moveTo>
                  <a:lnTo>
                    <a:pt x="1960899" y="0"/>
                  </a:lnTo>
                  <a:cubicBezTo>
                    <a:pt x="1989435" y="0"/>
                    <a:pt x="2012569" y="23134"/>
                    <a:pt x="2012569" y="51670"/>
                  </a:cubicBezTo>
                  <a:lnTo>
                    <a:pt x="2012569" y="406749"/>
                  </a:lnTo>
                  <a:cubicBezTo>
                    <a:pt x="2012569" y="435285"/>
                    <a:pt x="1989435" y="458419"/>
                    <a:pt x="1960899" y="458419"/>
                  </a:cubicBezTo>
                  <a:lnTo>
                    <a:pt x="51670" y="458419"/>
                  </a:lnTo>
                  <a:cubicBezTo>
                    <a:pt x="37967" y="458419"/>
                    <a:pt x="24824" y="452975"/>
                    <a:pt x="15134" y="443285"/>
                  </a:cubicBezTo>
                  <a:cubicBezTo>
                    <a:pt x="5444" y="433595"/>
                    <a:pt x="0" y="420453"/>
                    <a:pt x="0" y="406749"/>
                  </a:cubicBezTo>
                  <a:lnTo>
                    <a:pt x="0" y="51670"/>
                  </a:lnTo>
                  <a:cubicBezTo>
                    <a:pt x="0" y="37967"/>
                    <a:pt x="5444" y="24824"/>
                    <a:pt x="15134" y="15134"/>
                  </a:cubicBezTo>
                  <a:cubicBezTo>
                    <a:pt x="24824" y="5444"/>
                    <a:pt x="37967" y="0"/>
                    <a:pt x="51670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012569" cy="52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43893" y="5598844"/>
            <a:ext cx="1597937" cy="845454"/>
          </a:xfrm>
          <a:custGeom>
            <a:avLst/>
            <a:gdLst/>
            <a:ahLst/>
            <a:cxnLst/>
            <a:rect r="r" b="b" t="t" l="l"/>
            <a:pathLst>
              <a:path h="845454" w="1597937">
                <a:moveTo>
                  <a:pt x="0" y="0"/>
                </a:moveTo>
                <a:lnTo>
                  <a:pt x="1597937" y="0"/>
                </a:lnTo>
                <a:lnTo>
                  <a:pt x="1597937" y="845454"/>
                </a:lnTo>
                <a:lnTo>
                  <a:pt x="0" y="84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68970" y="6513462"/>
            <a:ext cx="1947782" cy="67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5,000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1287" y="7319897"/>
            <a:ext cx="1923148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491295" y="5598844"/>
            <a:ext cx="862377" cy="823178"/>
          </a:xfrm>
          <a:custGeom>
            <a:avLst/>
            <a:gdLst/>
            <a:ahLst/>
            <a:cxnLst/>
            <a:rect r="r" b="b" t="t" l="l"/>
            <a:pathLst>
              <a:path h="823178" w="862377">
                <a:moveTo>
                  <a:pt x="0" y="0"/>
                </a:moveTo>
                <a:lnTo>
                  <a:pt x="862377" y="0"/>
                </a:lnTo>
                <a:lnTo>
                  <a:pt x="862377" y="823178"/>
                </a:lnTo>
                <a:lnTo>
                  <a:pt x="0" y="823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73422" y="2432850"/>
            <a:ext cx="4099683" cy="10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2221" y="3977352"/>
            <a:ext cx="7641473" cy="482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 spc="12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Founded on 8th May 2019</a:t>
            </a:r>
          </a:p>
          <a:p>
            <a:pPr algn="just">
              <a:lnSpc>
                <a:spcPts val="3499"/>
              </a:lnSpc>
            </a:pPr>
            <a:r>
              <a:rPr lang="en-US" sz="2499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Indian Students and Researchers in Korea (ISRK) is a non-profit voluntary organization officially registered with the Korean government. 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aims to connect all Indian-origin students and researchers residing in Korea and provide them with support in education, research, social engagement, recreation, employment, and community networking.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2843" y="6513462"/>
            <a:ext cx="2799281" cy="67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b="true" sz="37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May 8, 2019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37168" y="7319897"/>
            <a:ext cx="2970629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Foundation Day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738970"/>
            <a:ext cx="9004300" cy="146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CULTURAL PROGRAMS </a:t>
            </a:r>
          </a:p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</a:t>
            </a: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EVENTS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155909" y="7202125"/>
            <a:ext cx="1289222" cy="0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7787916" y="7358113"/>
            <a:ext cx="828534" cy="549206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263364" y="4911672"/>
            <a:ext cx="2488689" cy="2479639"/>
          </a:xfrm>
          <a:custGeom>
            <a:avLst/>
            <a:gdLst/>
            <a:ahLst/>
            <a:cxnLst/>
            <a:rect r="r" b="b" t="t" l="l"/>
            <a:pathLst>
              <a:path h="2479639" w="2488689">
                <a:moveTo>
                  <a:pt x="0" y="0"/>
                </a:moveTo>
                <a:lnTo>
                  <a:pt x="2488689" y="0"/>
                </a:lnTo>
                <a:lnTo>
                  <a:pt x="2488689" y="2479639"/>
                </a:lnTo>
                <a:lnTo>
                  <a:pt x="0" y="247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685881" y="3886143"/>
            <a:ext cx="2711882" cy="561557"/>
            <a:chOff x="0" y="0"/>
            <a:chExt cx="3530906" cy="7311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11879" y="3819684"/>
            <a:ext cx="694475" cy="69447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530149" y="3928263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13987" y="5947422"/>
            <a:ext cx="2711882" cy="561557"/>
            <a:chOff x="0" y="0"/>
            <a:chExt cx="3530906" cy="731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39986" y="5880964"/>
            <a:ext cx="694475" cy="69447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556335" y="6915068"/>
            <a:ext cx="2711882" cy="561557"/>
            <a:chOff x="0" y="0"/>
            <a:chExt cx="3530906" cy="7311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16929" y="7119423"/>
            <a:ext cx="1773919" cy="29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"/>
              </a:lnSpc>
            </a:pPr>
            <a:r>
              <a:rPr lang="en-US" b="true" sz="11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GARBA MAHOTSAV</a:t>
            </a:r>
          </a:p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958255" y="5989543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63192" y="6848610"/>
            <a:ext cx="694475" cy="694475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702459" y="7811249"/>
            <a:ext cx="2711882" cy="561557"/>
            <a:chOff x="0" y="0"/>
            <a:chExt cx="3530906" cy="7311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505048" y="2924752"/>
            <a:ext cx="2711882" cy="561557"/>
            <a:chOff x="0" y="0"/>
            <a:chExt cx="3530906" cy="7311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179256" y="3034604"/>
            <a:ext cx="1773919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HOLI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19234" y="3220683"/>
            <a:ext cx="1821220" cy="17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"/>
              </a:lnSpc>
              <a:spcBef>
                <a:spcPct val="0"/>
              </a:spcBef>
            </a:pPr>
            <a:r>
              <a:rPr lang="en-US" b="true" sz="10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collaboration with </a:t>
            </a:r>
            <a:r>
              <a:rPr lang="en-US" b="true" sz="10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IIK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81462" y="6957189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528457" y="7744790"/>
            <a:ext cx="694475" cy="694475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200394" y="8643829"/>
            <a:ext cx="2711882" cy="561557"/>
            <a:chOff x="0" y="0"/>
            <a:chExt cx="3530906" cy="73115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8660478" y="8893270"/>
            <a:ext cx="1773919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BOLLYWOOD NIGHT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61988" y="8169484"/>
            <a:ext cx="1588731" cy="17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"/>
              </a:lnSpc>
              <a:spcBef>
                <a:spcPct val="0"/>
              </a:spcBef>
            </a:pPr>
            <a:r>
              <a:rPr lang="en-US" b="true" sz="10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Diwali</a:t>
            </a:r>
            <a:r>
              <a:rPr lang="en-US" b="true" sz="1037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Event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46727" y="7853369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76166" y="8563825"/>
            <a:ext cx="694475" cy="694475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7794435" y="8672404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588161" y="5717744"/>
            <a:ext cx="1833773" cy="80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b="true" sz="2458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CULTURAL EVENT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331047" y="2858294"/>
            <a:ext cx="694475" cy="694475"/>
            <a:chOff x="0" y="0"/>
            <a:chExt cx="6350000" cy="63500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349316" y="2966873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381453" y="4013227"/>
            <a:ext cx="1773919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 DAY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57531" y="4208194"/>
            <a:ext cx="1221763" cy="17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"/>
              </a:lnSpc>
              <a:spcBef>
                <a:spcPct val="0"/>
              </a:spcBef>
            </a:pPr>
            <a:r>
              <a:rPr lang="en-US" b="true" sz="10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Networking Event </a:t>
            </a:r>
          </a:p>
        </p:txBody>
      </p:sp>
      <p:sp>
        <p:nvSpPr>
          <p:cNvPr name="AutoShape 51" id="51"/>
          <p:cNvSpPr/>
          <p:nvPr/>
        </p:nvSpPr>
        <p:spPr>
          <a:xfrm>
            <a:off x="8688536" y="6304724"/>
            <a:ext cx="1333388" cy="0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7756438" y="4335643"/>
            <a:ext cx="888341" cy="597556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6931861" y="3552768"/>
            <a:ext cx="746422" cy="1545333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4" id="54"/>
          <p:cNvSpPr txBox="true"/>
          <p:nvPr/>
        </p:nvSpPr>
        <p:spPr>
          <a:xfrm rot="0">
            <a:off x="9308860" y="8038408"/>
            <a:ext cx="1913526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DEEPOTSAV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707062" y="6196618"/>
            <a:ext cx="1913526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YOGA DAY</a:t>
            </a:r>
          </a:p>
        </p:txBody>
      </p:sp>
      <p:sp>
        <p:nvSpPr>
          <p:cNvPr name="AutoShape 56" id="56"/>
          <p:cNvSpPr/>
          <p:nvPr/>
        </p:nvSpPr>
        <p:spPr>
          <a:xfrm flipH="true" flipV="true">
            <a:off x="6968274" y="7273222"/>
            <a:ext cx="946989" cy="1573825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8219040" y="5191721"/>
            <a:ext cx="1289222" cy="0"/>
          </a:xfrm>
          <a:prstGeom prst="line">
            <a:avLst/>
          </a:prstGeom>
          <a:ln cap="rnd" w="28575">
            <a:solidFill>
              <a:srgbClr val="EB8D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600325" y="4904664"/>
            <a:ext cx="2711882" cy="561557"/>
            <a:chOff x="0" y="0"/>
            <a:chExt cx="3530906" cy="73115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530906" cy="731155"/>
            </a:xfrm>
            <a:custGeom>
              <a:avLst/>
              <a:gdLst/>
              <a:ahLst/>
              <a:cxnLst/>
              <a:rect r="r" b="b" t="t" l="l"/>
              <a:pathLst>
                <a:path h="731155" w="3530906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0280061" y="5034866"/>
            <a:ext cx="1773919" cy="1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INDO-UTSAV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465005" y="5243767"/>
            <a:ext cx="1404030" cy="17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"/>
              </a:lnSpc>
              <a:spcBef>
                <a:spcPct val="0"/>
              </a:spcBef>
            </a:pPr>
            <a:r>
              <a:rPr lang="en-US" b="true" sz="10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Independence Day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9426324" y="4838205"/>
            <a:ext cx="694475" cy="694475"/>
            <a:chOff x="0" y="0"/>
            <a:chExt cx="6350000" cy="63500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9444593" y="4946784"/>
            <a:ext cx="657936" cy="4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507" b="true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738970"/>
            <a:ext cx="9004300" cy="146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SPORTS AND OUTDOOR </a:t>
            </a: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</a:t>
            </a: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9256" y="3034604"/>
            <a:ext cx="1773919" cy="15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HOLI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56366" y="4283641"/>
            <a:ext cx="6842446" cy="1351383"/>
          </a:xfrm>
          <a:custGeom>
            <a:avLst/>
            <a:gdLst/>
            <a:ahLst/>
            <a:cxnLst/>
            <a:rect r="r" b="b" t="t" l="l"/>
            <a:pathLst>
              <a:path h="1351383" w="6842446">
                <a:moveTo>
                  <a:pt x="0" y="0"/>
                </a:moveTo>
                <a:lnTo>
                  <a:pt x="6842446" y="0"/>
                </a:lnTo>
                <a:lnTo>
                  <a:pt x="6842446" y="1351383"/>
                </a:lnTo>
                <a:lnTo>
                  <a:pt x="0" y="135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1844" y="4283641"/>
            <a:ext cx="6842446" cy="1351383"/>
          </a:xfrm>
          <a:custGeom>
            <a:avLst/>
            <a:gdLst/>
            <a:ahLst/>
            <a:cxnLst/>
            <a:rect r="r" b="b" t="t" l="l"/>
            <a:pathLst>
              <a:path h="1351383" w="6842446">
                <a:moveTo>
                  <a:pt x="0" y="0"/>
                </a:moveTo>
                <a:lnTo>
                  <a:pt x="6842447" y="0"/>
                </a:lnTo>
                <a:lnTo>
                  <a:pt x="6842447" y="1351383"/>
                </a:lnTo>
                <a:lnTo>
                  <a:pt x="0" y="135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51844" y="7232147"/>
            <a:ext cx="6842446" cy="1351383"/>
          </a:xfrm>
          <a:custGeom>
            <a:avLst/>
            <a:gdLst/>
            <a:ahLst/>
            <a:cxnLst/>
            <a:rect r="r" b="b" t="t" l="l"/>
            <a:pathLst>
              <a:path h="1351383" w="6842446">
                <a:moveTo>
                  <a:pt x="0" y="0"/>
                </a:moveTo>
                <a:lnTo>
                  <a:pt x="6842447" y="0"/>
                </a:lnTo>
                <a:lnTo>
                  <a:pt x="6842447" y="1351383"/>
                </a:lnTo>
                <a:lnTo>
                  <a:pt x="0" y="135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06460" y="4919873"/>
            <a:ext cx="805226" cy="541408"/>
            <a:chOff x="0" y="0"/>
            <a:chExt cx="1930400" cy="12979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24AA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537463" y="4919873"/>
            <a:ext cx="805226" cy="541408"/>
            <a:chOff x="0" y="0"/>
            <a:chExt cx="1930400" cy="1297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37463" y="8021025"/>
            <a:ext cx="805226" cy="541408"/>
            <a:chOff x="0" y="0"/>
            <a:chExt cx="1930400" cy="129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47A2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857268" y="3507309"/>
            <a:ext cx="6158069" cy="1550156"/>
            <a:chOff x="0" y="0"/>
            <a:chExt cx="2623471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23471" cy="660400"/>
            </a:xfrm>
            <a:custGeom>
              <a:avLst/>
              <a:gdLst/>
              <a:ahLst/>
              <a:cxnLst/>
              <a:rect r="r" b="b" t="t" l="l"/>
              <a:pathLst>
                <a:path h="660400" w="2623471">
                  <a:moveTo>
                    <a:pt x="249901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9011" y="0"/>
                  </a:lnTo>
                  <a:cubicBezTo>
                    <a:pt x="2567591" y="0"/>
                    <a:pt x="2623471" y="55880"/>
                    <a:pt x="2623471" y="124460"/>
                  </a:cubicBezTo>
                  <a:lnTo>
                    <a:pt x="2623471" y="535940"/>
                  </a:lnTo>
                  <a:cubicBezTo>
                    <a:pt x="2623471" y="604520"/>
                    <a:pt x="2567591" y="660400"/>
                    <a:pt x="2499011" y="660400"/>
                  </a:cubicBezTo>
                  <a:close/>
                </a:path>
              </a:pathLst>
            </a:custGeom>
            <a:solidFill>
              <a:srgbClr val="F7F5F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388271" y="3507309"/>
            <a:ext cx="6158069" cy="1550156"/>
            <a:chOff x="0" y="0"/>
            <a:chExt cx="2623471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23471" cy="660400"/>
            </a:xfrm>
            <a:custGeom>
              <a:avLst/>
              <a:gdLst/>
              <a:ahLst/>
              <a:cxnLst/>
              <a:rect r="r" b="b" t="t" l="l"/>
              <a:pathLst>
                <a:path h="660400" w="2623471">
                  <a:moveTo>
                    <a:pt x="249901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9011" y="0"/>
                  </a:lnTo>
                  <a:cubicBezTo>
                    <a:pt x="2567591" y="0"/>
                    <a:pt x="2623471" y="55880"/>
                    <a:pt x="2623471" y="124460"/>
                  </a:cubicBezTo>
                  <a:lnTo>
                    <a:pt x="2623471" y="535940"/>
                  </a:lnTo>
                  <a:cubicBezTo>
                    <a:pt x="2623471" y="604520"/>
                    <a:pt x="2567591" y="660400"/>
                    <a:pt x="2499011" y="660400"/>
                  </a:cubicBezTo>
                  <a:close/>
                </a:path>
              </a:pathLst>
            </a:custGeom>
            <a:solidFill>
              <a:srgbClr val="F7F5F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388271" y="6608460"/>
            <a:ext cx="6158069" cy="1550156"/>
            <a:chOff x="0" y="0"/>
            <a:chExt cx="2623471" cy="660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23471" cy="660400"/>
            </a:xfrm>
            <a:custGeom>
              <a:avLst/>
              <a:gdLst/>
              <a:ahLst/>
              <a:cxnLst/>
              <a:rect r="r" b="b" t="t" l="l"/>
              <a:pathLst>
                <a:path h="660400" w="2623471">
                  <a:moveTo>
                    <a:pt x="249901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9011" y="0"/>
                  </a:lnTo>
                  <a:cubicBezTo>
                    <a:pt x="2567591" y="0"/>
                    <a:pt x="2623471" y="55880"/>
                    <a:pt x="2623471" y="124460"/>
                  </a:cubicBezTo>
                  <a:lnTo>
                    <a:pt x="2623471" y="535940"/>
                  </a:lnTo>
                  <a:cubicBezTo>
                    <a:pt x="2623471" y="604520"/>
                    <a:pt x="2567591" y="660400"/>
                    <a:pt x="2499011" y="660400"/>
                  </a:cubicBezTo>
                  <a:close/>
                </a:path>
              </a:pathLst>
            </a:custGeom>
            <a:solidFill>
              <a:srgbClr val="F7F5F1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051283" y="3103491"/>
            <a:ext cx="2357790" cy="2357790"/>
            <a:chOff x="0" y="0"/>
            <a:chExt cx="14400530" cy="144005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99261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582286" y="3103491"/>
            <a:ext cx="2357790" cy="2357790"/>
            <a:chOff x="0" y="0"/>
            <a:chExt cx="14400530" cy="144005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399261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582286" y="6204643"/>
            <a:ext cx="2357790" cy="2357790"/>
            <a:chOff x="0" y="0"/>
            <a:chExt cx="14400530" cy="144005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399261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665615" y="3639580"/>
            <a:ext cx="1129127" cy="1275195"/>
          </a:xfrm>
          <a:custGeom>
            <a:avLst/>
            <a:gdLst/>
            <a:ahLst/>
            <a:cxnLst/>
            <a:rect r="r" b="b" t="t" l="l"/>
            <a:pathLst>
              <a:path h="1275195" w="1129127">
                <a:moveTo>
                  <a:pt x="0" y="0"/>
                </a:moveTo>
                <a:lnTo>
                  <a:pt x="1129127" y="0"/>
                </a:lnTo>
                <a:lnTo>
                  <a:pt x="1129127" y="1275195"/>
                </a:lnTo>
                <a:lnTo>
                  <a:pt x="0" y="127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065889" y="3639580"/>
            <a:ext cx="1390585" cy="1350131"/>
          </a:xfrm>
          <a:custGeom>
            <a:avLst/>
            <a:gdLst/>
            <a:ahLst/>
            <a:cxnLst/>
            <a:rect r="r" b="b" t="t" l="l"/>
            <a:pathLst>
              <a:path h="1350131" w="1390585">
                <a:moveTo>
                  <a:pt x="0" y="0"/>
                </a:moveTo>
                <a:lnTo>
                  <a:pt x="1390584" y="0"/>
                </a:lnTo>
                <a:lnTo>
                  <a:pt x="1390584" y="1350131"/>
                </a:lnTo>
                <a:lnTo>
                  <a:pt x="0" y="1350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051283" y="6204643"/>
            <a:ext cx="7247529" cy="2378887"/>
            <a:chOff x="0" y="0"/>
            <a:chExt cx="9663372" cy="31718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40110" y="1370005"/>
              <a:ext cx="9123262" cy="1801844"/>
            </a:xfrm>
            <a:custGeom>
              <a:avLst/>
              <a:gdLst/>
              <a:ahLst/>
              <a:cxnLst/>
              <a:rect r="r" b="b" t="t" l="l"/>
              <a:pathLst>
                <a:path h="1801844" w="9123262">
                  <a:moveTo>
                    <a:pt x="0" y="0"/>
                  </a:moveTo>
                  <a:lnTo>
                    <a:pt x="9123262" y="0"/>
                  </a:lnTo>
                  <a:lnTo>
                    <a:pt x="9123262" y="1801844"/>
                  </a:lnTo>
                  <a:lnTo>
                    <a:pt x="0" y="1801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2606903" y="2421842"/>
              <a:ext cx="1073634" cy="721878"/>
              <a:chOff x="0" y="0"/>
              <a:chExt cx="1930400" cy="129794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24AAB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1074647" y="538423"/>
              <a:ext cx="8210759" cy="2066875"/>
              <a:chOff x="0" y="0"/>
              <a:chExt cx="2623471" cy="6604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62347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623471">
                    <a:moveTo>
                      <a:pt x="249901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99011" y="0"/>
                    </a:lnTo>
                    <a:cubicBezTo>
                      <a:pt x="2567591" y="0"/>
                      <a:pt x="2623471" y="55880"/>
                      <a:pt x="2623471" y="124460"/>
                    </a:cubicBezTo>
                    <a:lnTo>
                      <a:pt x="2623471" y="535940"/>
                    </a:lnTo>
                    <a:cubicBezTo>
                      <a:pt x="2623471" y="604520"/>
                      <a:pt x="2567591" y="660400"/>
                      <a:pt x="2499011" y="660400"/>
                    </a:cubicBezTo>
                    <a:close/>
                  </a:path>
                </a:pathLst>
              </a:custGeom>
              <a:solidFill>
                <a:srgbClr val="F7F5F1"/>
              </a:solidFill>
            </p:spPr>
          </p:sp>
        </p:grp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0" y="0"/>
              <a:ext cx="3143720" cy="3143720"/>
              <a:chOff x="0" y="0"/>
              <a:chExt cx="14400530" cy="1440053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4399261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024AAB"/>
              </a:solidFill>
            </p:spPr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585706" y="647333"/>
              <a:ext cx="1972308" cy="1957964"/>
            </a:xfrm>
            <a:custGeom>
              <a:avLst/>
              <a:gdLst/>
              <a:ahLst/>
              <a:cxnLst/>
              <a:rect r="r" b="b" t="t" l="l"/>
              <a:pathLst>
                <a:path h="1957964" w="1972308">
                  <a:moveTo>
                    <a:pt x="0" y="0"/>
                  </a:moveTo>
                  <a:lnTo>
                    <a:pt x="1972308" y="0"/>
                  </a:lnTo>
                  <a:lnTo>
                    <a:pt x="1972308" y="1957964"/>
                  </a:lnTo>
                  <a:lnTo>
                    <a:pt x="0" y="195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0065889" y="6619009"/>
            <a:ext cx="1266623" cy="1550156"/>
          </a:xfrm>
          <a:custGeom>
            <a:avLst/>
            <a:gdLst/>
            <a:ahLst/>
            <a:cxnLst/>
            <a:rect r="r" b="b" t="t" l="l"/>
            <a:pathLst>
              <a:path h="1550156" w="1266623">
                <a:moveTo>
                  <a:pt x="0" y="0"/>
                </a:moveTo>
                <a:lnTo>
                  <a:pt x="1266623" y="0"/>
                </a:lnTo>
                <a:lnTo>
                  <a:pt x="1266623" y="1550156"/>
                </a:lnTo>
                <a:lnTo>
                  <a:pt x="0" y="155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663736" y="4056131"/>
            <a:ext cx="4351602" cy="50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3212" spc="-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01. Cricket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42689" y="4072505"/>
            <a:ext cx="4351602" cy="4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3212" spc="-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02. Hiking / Trekking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42689" y="6851231"/>
            <a:ext cx="4351602" cy="126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6"/>
              </a:lnSpc>
            </a:pPr>
            <a:r>
              <a:rPr lang="en-US" sz="3212" spc="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04. Tours /Trips</a:t>
            </a:r>
          </a:p>
          <a:p>
            <a:pPr algn="l">
              <a:lnSpc>
                <a:spcPts val="2702"/>
              </a:lnSpc>
            </a:pPr>
            <a:r>
              <a:rPr lang="en-US" sz="1930" spc="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with Social Engagement Team</a:t>
            </a:r>
          </a:p>
          <a:p>
            <a:pPr algn="l">
              <a:lnSpc>
                <a:spcPts val="2702"/>
              </a:lnSpc>
            </a:pPr>
            <a:r>
              <a:rPr lang="en-US" sz="1930" spc="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&amp; Student Affairs Team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63736" y="7178866"/>
            <a:ext cx="4351602" cy="4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3212" spc="-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04. Cycling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51420" y="6532260"/>
            <a:ext cx="1219522" cy="47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2"/>
              </a:lnSpc>
            </a:pPr>
            <a:r>
              <a:rPr lang="en-US" b="true" sz="2673">
                <a:solidFill>
                  <a:srgbClr val="051B48">
                    <a:alpha val="6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Seoul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1132095"/>
            <a:ext cx="9004300" cy="7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SOCIAL ENGAGEMENT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11773" y="5204986"/>
            <a:ext cx="3153252" cy="3153252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1C94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726304" y="7009944"/>
            <a:ext cx="1791735" cy="1791735"/>
            <a:chOff x="0" y="0"/>
            <a:chExt cx="6355080" cy="63550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A4450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909670" y="7193312"/>
            <a:ext cx="1425003" cy="142499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6141" t="0" r="-26141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474725" y="4192840"/>
            <a:ext cx="2437151" cy="2437151"/>
            <a:chOff x="0" y="0"/>
            <a:chExt cx="6355080" cy="6355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9BA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724143" y="4442261"/>
            <a:ext cx="1938316" cy="193830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899" t="0" r="-48099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75371" y="4873257"/>
            <a:ext cx="2088211" cy="2088211"/>
            <a:chOff x="0" y="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889078" y="5086967"/>
            <a:ext cx="1660797" cy="1660790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296804" y="4192840"/>
            <a:ext cx="645712" cy="706047"/>
          </a:xfrm>
          <a:custGeom>
            <a:avLst/>
            <a:gdLst/>
            <a:ahLst/>
            <a:cxnLst/>
            <a:rect r="r" b="b" t="t" l="l"/>
            <a:pathLst>
              <a:path h="706047" w="645712">
                <a:moveTo>
                  <a:pt x="0" y="0"/>
                </a:moveTo>
                <a:lnTo>
                  <a:pt x="645712" y="0"/>
                </a:lnTo>
                <a:lnTo>
                  <a:pt x="645712" y="706047"/>
                </a:lnTo>
                <a:lnTo>
                  <a:pt x="0" y="70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71944" y="4942489"/>
            <a:ext cx="555862" cy="607801"/>
          </a:xfrm>
          <a:custGeom>
            <a:avLst/>
            <a:gdLst/>
            <a:ahLst/>
            <a:cxnLst/>
            <a:rect r="r" b="b" t="t" l="l"/>
            <a:pathLst>
              <a:path h="607801" w="555862">
                <a:moveTo>
                  <a:pt x="0" y="0"/>
                </a:moveTo>
                <a:lnTo>
                  <a:pt x="555861" y="0"/>
                </a:lnTo>
                <a:lnTo>
                  <a:pt x="555861" y="607801"/>
                </a:lnTo>
                <a:lnTo>
                  <a:pt x="0" y="6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74184" y="7137548"/>
            <a:ext cx="460362" cy="503378"/>
          </a:xfrm>
          <a:custGeom>
            <a:avLst/>
            <a:gdLst/>
            <a:ahLst/>
            <a:cxnLst/>
            <a:rect r="r" b="b" t="t" l="l"/>
            <a:pathLst>
              <a:path h="503378" w="460362">
                <a:moveTo>
                  <a:pt x="0" y="0"/>
                </a:moveTo>
                <a:lnTo>
                  <a:pt x="460363" y="0"/>
                </a:lnTo>
                <a:lnTo>
                  <a:pt x="460363" y="503378"/>
                </a:lnTo>
                <a:lnTo>
                  <a:pt x="0" y="5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flipH="true" flipV="true">
            <a:off x="6231871" y="3713129"/>
            <a:ext cx="779314" cy="779314"/>
          </a:xfrm>
          <a:prstGeom prst="line">
            <a:avLst/>
          </a:prstGeom>
          <a:ln cap="rnd" w="66675">
            <a:solidFill>
              <a:srgbClr val="049BA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9980113" y="4442261"/>
            <a:ext cx="244783" cy="533873"/>
          </a:xfrm>
          <a:prstGeom prst="line">
            <a:avLst/>
          </a:prstGeom>
          <a:ln cap="rnd" w="57150">
            <a:solidFill>
              <a:srgbClr val="00803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12650528" y="6404474"/>
            <a:ext cx="0" cy="619648"/>
          </a:xfrm>
          <a:prstGeom prst="line">
            <a:avLst/>
          </a:prstGeom>
          <a:ln cap="rnd" w="38100">
            <a:solidFill>
              <a:srgbClr val="A4450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2847322" y="6259126"/>
            <a:ext cx="3282153" cy="122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b="true" sz="4060">
                <a:solidFill>
                  <a:srgbClr val="022D8C"/>
                </a:solidFill>
                <a:latin typeface="Poppins Bold"/>
                <a:ea typeface="Poppins Bold"/>
                <a:cs typeface="Poppins Bold"/>
                <a:sym typeface="Poppins Bold"/>
              </a:rPr>
              <a:t>Travel &amp; Food Vlog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77592" y="4213837"/>
            <a:ext cx="1084136" cy="56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  <a:spcBef>
                <a:spcPct val="0"/>
              </a:spcBef>
            </a:pPr>
            <a:r>
              <a:rPr lang="en-US" sz="3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98745" y="4970276"/>
            <a:ext cx="702259" cy="48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44643" y="7164711"/>
            <a:ext cx="519446" cy="37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"/>
              </a:lnSpc>
              <a:spcBef>
                <a:spcPct val="0"/>
              </a:spcBef>
            </a:pPr>
            <a:r>
              <a:rPr lang="en-US" sz="20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034234" y="2581176"/>
            <a:ext cx="3047904" cy="1027449"/>
            <a:chOff x="0" y="0"/>
            <a:chExt cx="4063872" cy="136993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560537"/>
              <a:ext cx="4033893" cy="809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0"/>
                </a:lnSpc>
                <a:spcBef>
                  <a:spcPct val="0"/>
                </a:spcBef>
              </a:pPr>
              <a:r>
                <a:rPr lang="en-US" b="true" sz="1786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Exploring beautiful destination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9980" y="-57150"/>
              <a:ext cx="4033893" cy="623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9"/>
                </a:lnSpc>
                <a:spcBef>
                  <a:spcPct val="0"/>
                </a:spcBef>
              </a:pPr>
              <a:r>
                <a:rPr lang="en-US" b="true" sz="2828">
                  <a:solidFill>
                    <a:srgbClr val="049BA2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A. Travel Vlogs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889078" y="3602416"/>
            <a:ext cx="3025419" cy="3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0"/>
              </a:lnSpc>
              <a:spcBef>
                <a:spcPct val="0"/>
              </a:spcBef>
            </a:pPr>
            <a:r>
              <a:rPr lang="en-US" b="true" sz="17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Introducing Korean food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89078" y="3075413"/>
            <a:ext cx="3025419" cy="48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679">
                <a:solidFill>
                  <a:srgbClr val="008037"/>
                </a:solidFill>
                <a:latin typeface="Poppins Bold"/>
                <a:ea typeface="Poppins Bold"/>
                <a:cs typeface="Poppins Bold"/>
                <a:sym typeface="Poppins Bold"/>
              </a:rPr>
              <a:t>B. Food Vlogs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25582" y="5892143"/>
            <a:ext cx="4184915" cy="48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679">
                <a:solidFill>
                  <a:srgbClr val="A4450B"/>
                </a:solidFill>
                <a:latin typeface="Poppins Bold"/>
                <a:ea typeface="Poppins Bold"/>
                <a:cs typeface="Poppins Bold"/>
                <a:sym typeface="Poppins Bold"/>
              </a:rPr>
              <a:t>C. Instagram Content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6008911" y="5968343"/>
            <a:ext cx="496131" cy="265618"/>
          </a:xfrm>
          <a:prstGeom prst="line">
            <a:avLst/>
          </a:prstGeom>
          <a:ln cap="rnd" w="57150">
            <a:solidFill>
              <a:srgbClr val="022D8C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1132095"/>
            <a:ext cx="9004300" cy="146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PODCAST - LIFE IN KOREA, WORK &amp; EXPERIENCES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19764" y="5327801"/>
            <a:ext cx="2751897" cy="2741890"/>
          </a:xfrm>
          <a:custGeom>
            <a:avLst/>
            <a:gdLst/>
            <a:ahLst/>
            <a:cxnLst/>
            <a:rect r="r" b="b" t="t" l="l"/>
            <a:pathLst>
              <a:path h="2741890" w="2751897">
                <a:moveTo>
                  <a:pt x="0" y="0"/>
                </a:moveTo>
                <a:lnTo>
                  <a:pt x="2751897" y="0"/>
                </a:lnTo>
                <a:lnTo>
                  <a:pt x="2751897" y="2741891"/>
                </a:lnTo>
                <a:lnTo>
                  <a:pt x="0" y="2741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825863" y="5824702"/>
            <a:ext cx="1739698" cy="173969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24023" y="5031037"/>
            <a:ext cx="1001001" cy="997361"/>
          </a:xfrm>
          <a:custGeom>
            <a:avLst/>
            <a:gdLst/>
            <a:ahLst/>
            <a:cxnLst/>
            <a:rect r="r" b="b" t="t" l="l"/>
            <a:pathLst>
              <a:path h="997361" w="1001001">
                <a:moveTo>
                  <a:pt x="0" y="0"/>
                </a:moveTo>
                <a:lnTo>
                  <a:pt x="1001001" y="0"/>
                </a:lnTo>
                <a:lnTo>
                  <a:pt x="1001001" y="997362"/>
                </a:lnTo>
                <a:lnTo>
                  <a:pt x="0" y="997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43683" y="8308875"/>
            <a:ext cx="1252029" cy="1247476"/>
          </a:xfrm>
          <a:custGeom>
            <a:avLst/>
            <a:gdLst/>
            <a:ahLst/>
            <a:cxnLst/>
            <a:rect r="r" b="b" t="t" l="l"/>
            <a:pathLst>
              <a:path h="1247476" w="1252029">
                <a:moveTo>
                  <a:pt x="0" y="0"/>
                </a:moveTo>
                <a:lnTo>
                  <a:pt x="1252029" y="0"/>
                </a:lnTo>
                <a:lnTo>
                  <a:pt x="1252029" y="1247477"/>
                </a:lnTo>
                <a:lnTo>
                  <a:pt x="0" y="1247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050785" y="6070429"/>
            <a:ext cx="1935010" cy="1934789"/>
            <a:chOff x="0" y="0"/>
            <a:chExt cx="6350013" cy="63492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9"/>
              <a:stretch>
                <a:fillRect l="-4952" t="0" r="-4996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360649" y="2597001"/>
            <a:ext cx="2752056" cy="2751742"/>
            <a:chOff x="0" y="0"/>
            <a:chExt cx="6350013" cy="63492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10"/>
              <a:stretch>
                <a:fillRect l="-16418" t="0" r="-26337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076330" y="7993939"/>
            <a:ext cx="2206236" cy="2205985"/>
            <a:chOff x="0" y="0"/>
            <a:chExt cx="6350013" cy="63492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11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307582" y="5529718"/>
            <a:ext cx="805123" cy="802195"/>
          </a:xfrm>
          <a:custGeom>
            <a:avLst/>
            <a:gdLst/>
            <a:ahLst/>
            <a:cxnLst/>
            <a:rect r="r" b="b" t="t" l="l"/>
            <a:pathLst>
              <a:path h="802195" w="805123">
                <a:moveTo>
                  <a:pt x="0" y="0"/>
                </a:moveTo>
                <a:lnTo>
                  <a:pt x="805123" y="0"/>
                </a:lnTo>
                <a:lnTo>
                  <a:pt x="805123" y="802195"/>
                </a:lnTo>
                <a:lnTo>
                  <a:pt x="0" y="8021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95441" y="8515534"/>
            <a:ext cx="1167399" cy="834159"/>
          </a:xfrm>
          <a:custGeom>
            <a:avLst/>
            <a:gdLst/>
            <a:ahLst/>
            <a:cxnLst/>
            <a:rect r="r" b="b" t="t" l="l"/>
            <a:pathLst>
              <a:path h="834159" w="1167399">
                <a:moveTo>
                  <a:pt x="0" y="0"/>
                </a:moveTo>
                <a:lnTo>
                  <a:pt x="1167399" y="0"/>
                </a:lnTo>
                <a:lnTo>
                  <a:pt x="1167399" y="834159"/>
                </a:lnTo>
                <a:lnTo>
                  <a:pt x="0" y="8341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561553" y="6535218"/>
            <a:ext cx="2268319" cy="68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b="true" sz="2354">
                <a:solidFill>
                  <a:srgbClr val="031D4B"/>
                </a:solidFill>
                <a:latin typeface="Poppins Bold"/>
                <a:ea typeface="Poppins Bold"/>
                <a:cs typeface="Poppins Bold"/>
                <a:sym typeface="Poppins Bold"/>
              </a:rPr>
              <a:t>MULTILINGUAL</a:t>
            </a:r>
          </a:p>
          <a:p>
            <a:pPr algn="ctr">
              <a:lnSpc>
                <a:spcPts val="3272"/>
              </a:lnSpc>
            </a:pPr>
            <a:r>
              <a:rPr lang="en-US" b="true" sz="2354">
                <a:solidFill>
                  <a:srgbClr val="031D4B"/>
                </a:solidFill>
                <a:latin typeface="Poppins Bold"/>
                <a:ea typeface="Poppins Bold"/>
                <a:cs typeface="Poppins Bold"/>
                <a:sym typeface="Poppins Bold"/>
              </a:rPr>
              <a:t>PODCAST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63086" y="5249598"/>
            <a:ext cx="522875" cy="48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2686">
                <a:solidFill>
                  <a:srgbClr val="031D4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08260" y="8642968"/>
            <a:ext cx="522875" cy="5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b="true" sz="2823">
                <a:solidFill>
                  <a:srgbClr val="031D4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48706" y="5737750"/>
            <a:ext cx="522875" cy="33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  <a:spcBef>
                <a:spcPct val="0"/>
              </a:spcBef>
            </a:pPr>
            <a:r>
              <a:rPr lang="en-US" b="true" sz="1920">
                <a:solidFill>
                  <a:srgbClr val="031D4B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320925" y="4492710"/>
            <a:ext cx="336587" cy="33658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320925" y="6030896"/>
            <a:ext cx="336587" cy="33658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9B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320925" y="7931701"/>
            <a:ext cx="336587" cy="336587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3054598" y="4356472"/>
            <a:ext cx="4528400" cy="155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021E45"/>
                </a:solidFill>
                <a:latin typeface="Poppins Bold"/>
                <a:ea typeface="Poppins Bold"/>
                <a:cs typeface="Poppins Bold"/>
                <a:sym typeface="Poppins Bold"/>
              </a:rPr>
              <a:t>Podcast in English &amp; different regional languages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54598" y="5894657"/>
            <a:ext cx="5377062" cy="155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2932" u="none">
                <a:solidFill>
                  <a:srgbClr val="021E45"/>
                </a:solidFill>
                <a:latin typeface="Poppins Bold"/>
                <a:ea typeface="Poppins Bold"/>
                <a:cs typeface="Poppins Bold"/>
                <a:sym typeface="Poppins Bold"/>
              </a:rPr>
              <a:t>Guest - academic &amp; Industries  (Korea and across globe)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54598" y="7795463"/>
            <a:ext cx="5377062" cy="52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5"/>
              </a:lnSpc>
              <a:spcBef>
                <a:spcPct val="0"/>
              </a:spcBef>
            </a:pPr>
            <a:r>
              <a:rPr lang="en-US" b="true" sz="2932" u="none">
                <a:solidFill>
                  <a:srgbClr val="021E45"/>
                </a:solidFill>
                <a:latin typeface="Poppins Bold"/>
                <a:ea typeface="Poppins Bold"/>
                <a:cs typeface="Poppins Bold"/>
                <a:sym typeface="Poppins Bold"/>
              </a:rPr>
              <a:t>Walk-The-Talk Show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18525"/>
            <a:ext cx="5898349" cy="157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ISRK </a:t>
            </a:r>
          </a:p>
          <a:p>
            <a:pPr algn="l">
              <a:lnSpc>
                <a:spcPts val="6299"/>
              </a:lnSpc>
            </a:pPr>
            <a:r>
              <a:rPr lang="en-US" b="true" sz="45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2962"/>
            <a:ext cx="5634574" cy="78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2024-2025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61654"/>
            <a:ext cx="5634574" cy="14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2024–2025 (till date), ISRK has organized many offline events in different parts of Korea, including Seoul, Gwangju, Busan, Daegu, and Seongnam.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55554"/>
            <a:ext cx="5634574" cy="72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has also conducted online events focused on education and student affairs.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65541" y="745790"/>
            <a:ext cx="3340100" cy="1181667"/>
            <a:chOff x="0" y="0"/>
            <a:chExt cx="4453467" cy="157555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53467" cy="1575556"/>
              <a:chOff x="0" y="0"/>
              <a:chExt cx="879697" cy="3112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79697" cy="311221"/>
              </a:xfrm>
              <a:custGeom>
                <a:avLst/>
                <a:gdLst/>
                <a:ahLst/>
                <a:cxnLst/>
                <a:rect r="r" b="b" t="t" l="l"/>
                <a:pathLst>
                  <a:path h="311221" w="879697">
                    <a:moveTo>
                      <a:pt x="118211" y="0"/>
                    </a:moveTo>
                    <a:lnTo>
                      <a:pt x="761486" y="0"/>
                    </a:lnTo>
                    <a:cubicBezTo>
                      <a:pt x="826772" y="0"/>
                      <a:pt x="879697" y="52925"/>
                      <a:pt x="879697" y="118211"/>
                    </a:cubicBezTo>
                    <a:lnTo>
                      <a:pt x="879697" y="193009"/>
                    </a:lnTo>
                    <a:cubicBezTo>
                      <a:pt x="879697" y="258296"/>
                      <a:pt x="826772" y="311221"/>
                      <a:pt x="761486" y="311221"/>
                    </a:cubicBezTo>
                    <a:lnTo>
                      <a:pt x="118211" y="311221"/>
                    </a:lnTo>
                    <a:cubicBezTo>
                      <a:pt x="86860" y="311221"/>
                      <a:pt x="56792" y="298766"/>
                      <a:pt x="34623" y="276598"/>
                    </a:cubicBezTo>
                    <a:cubicBezTo>
                      <a:pt x="12454" y="254429"/>
                      <a:pt x="0" y="224361"/>
                      <a:pt x="0" y="193009"/>
                    </a:cubicBezTo>
                    <a:lnTo>
                      <a:pt x="0" y="118211"/>
                    </a:lnTo>
                    <a:cubicBezTo>
                      <a:pt x="0" y="86860"/>
                      <a:pt x="12454" y="56792"/>
                      <a:pt x="34623" y="34623"/>
                    </a:cubicBezTo>
                    <a:cubicBezTo>
                      <a:pt x="56792" y="12454"/>
                      <a:pt x="86860" y="0"/>
                      <a:pt x="11821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79697" cy="3588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72932" y="186026"/>
              <a:ext cx="4307603" cy="1184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8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ONLINE</a:t>
              </a:r>
              <a:r>
                <a:rPr lang="en-US" sz="28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</a:t>
              </a:r>
            </a:p>
            <a:p>
              <a:pPr algn="ctr">
                <a:lnSpc>
                  <a:spcPts val="3528"/>
                </a:lnSpc>
              </a:pPr>
              <a:r>
                <a:rPr lang="en-US" sz="28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EVENTS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65541" y="3342296"/>
            <a:ext cx="3340100" cy="1175293"/>
            <a:chOff x="0" y="0"/>
            <a:chExt cx="4453467" cy="156705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453467" cy="1567057"/>
              <a:chOff x="0" y="0"/>
              <a:chExt cx="879697" cy="30954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79697" cy="309542"/>
              </a:xfrm>
              <a:custGeom>
                <a:avLst/>
                <a:gdLst/>
                <a:ahLst/>
                <a:cxnLst/>
                <a:rect r="r" b="b" t="t" l="l"/>
                <a:pathLst>
                  <a:path h="309542" w="879697">
                    <a:moveTo>
                      <a:pt x="118211" y="0"/>
                    </a:moveTo>
                    <a:lnTo>
                      <a:pt x="761486" y="0"/>
                    </a:lnTo>
                    <a:cubicBezTo>
                      <a:pt x="826772" y="0"/>
                      <a:pt x="879697" y="52925"/>
                      <a:pt x="879697" y="118211"/>
                    </a:cubicBezTo>
                    <a:lnTo>
                      <a:pt x="879697" y="191331"/>
                    </a:lnTo>
                    <a:cubicBezTo>
                      <a:pt x="879697" y="222682"/>
                      <a:pt x="867243" y="252750"/>
                      <a:pt x="845074" y="274919"/>
                    </a:cubicBezTo>
                    <a:cubicBezTo>
                      <a:pt x="822905" y="297088"/>
                      <a:pt x="792837" y="309542"/>
                      <a:pt x="761486" y="309542"/>
                    </a:cubicBezTo>
                    <a:lnTo>
                      <a:pt x="118211" y="309542"/>
                    </a:lnTo>
                    <a:cubicBezTo>
                      <a:pt x="86860" y="309542"/>
                      <a:pt x="56792" y="297088"/>
                      <a:pt x="34623" y="274919"/>
                    </a:cubicBezTo>
                    <a:cubicBezTo>
                      <a:pt x="12454" y="252750"/>
                      <a:pt x="0" y="222682"/>
                      <a:pt x="0" y="191331"/>
                    </a:cubicBezTo>
                    <a:lnTo>
                      <a:pt x="0" y="118211"/>
                    </a:lnTo>
                    <a:cubicBezTo>
                      <a:pt x="0" y="86860"/>
                      <a:pt x="12454" y="56792"/>
                      <a:pt x="34623" y="34623"/>
                    </a:cubicBezTo>
                    <a:cubicBezTo>
                      <a:pt x="56792" y="12454"/>
                      <a:pt x="86860" y="0"/>
                      <a:pt x="118211" y="0"/>
                    </a:cubicBezTo>
                    <a:close/>
                  </a:path>
                </a:pathLst>
              </a:custGeom>
              <a:solidFill>
                <a:srgbClr val="EB8D0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879697" cy="357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43260"/>
              <a:ext cx="4453467" cy="1184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b="true" sz="2800" strike="noStrike" u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OFFLINE </a:t>
              </a:r>
            </a:p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b="true" sz="2800" strike="noStrike" u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EVENTS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986641" y="768592"/>
            <a:ext cx="5371846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Educational Webinar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ISRK-ACS Webinar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KLiK JobKorea-ISRK Online Job Fair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Student Affairs Meeting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5869" y="2765128"/>
            <a:ext cx="6748518" cy="315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Foundation Day &amp; Networking Event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Indo-Utsav (Independence Day)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Cricket Tournament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Garba Mahotsav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Deepotsav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Orientation and Networking Event (Embassy of India)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Year-End Party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Eid Milan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Holi Celebration (with IIK)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SPIC MACAY -Lycée français de Séoul Event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5869" y="6941899"/>
            <a:ext cx="6490249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 Friendship Festival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Sinchon International Youth Festival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NIIED Year-End Party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ISRK Team-Ambassador, Embassy of India Meeting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– Center for Quantum Nanoscience, Institute of Basic Sciences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ISRK-Super 30 Anand Kumar Meeting</a:t>
            </a:r>
          </a:p>
          <a:p>
            <a:pPr algn="l" marL="388622" indent="-194311" lvl="1">
              <a:lnSpc>
                <a:spcPts val="2520"/>
              </a:lnSpc>
              <a:spcBef>
                <a:spcPct val="0"/>
              </a:spcBef>
              <a:buAutoNum type="arabicPeriod" startAt="1"/>
            </a:pPr>
            <a:r>
              <a:rPr lang="en-US" sz="18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NIIED International Associations Meeting 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265541" y="7227165"/>
            <a:ext cx="3340100" cy="1142522"/>
            <a:chOff x="0" y="0"/>
            <a:chExt cx="4453467" cy="152336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453467" cy="1523363"/>
              <a:chOff x="0" y="0"/>
              <a:chExt cx="879697" cy="30091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79697" cy="300911"/>
              </a:xfrm>
              <a:custGeom>
                <a:avLst/>
                <a:gdLst/>
                <a:ahLst/>
                <a:cxnLst/>
                <a:rect r="r" b="b" t="t" l="l"/>
                <a:pathLst>
                  <a:path h="300911" w="879697">
                    <a:moveTo>
                      <a:pt x="118211" y="0"/>
                    </a:moveTo>
                    <a:lnTo>
                      <a:pt x="761486" y="0"/>
                    </a:lnTo>
                    <a:cubicBezTo>
                      <a:pt x="826772" y="0"/>
                      <a:pt x="879697" y="52925"/>
                      <a:pt x="879697" y="118211"/>
                    </a:cubicBezTo>
                    <a:lnTo>
                      <a:pt x="879697" y="182700"/>
                    </a:lnTo>
                    <a:cubicBezTo>
                      <a:pt x="879697" y="214051"/>
                      <a:pt x="867243" y="244119"/>
                      <a:pt x="845074" y="266288"/>
                    </a:cubicBezTo>
                    <a:cubicBezTo>
                      <a:pt x="822905" y="288457"/>
                      <a:pt x="792837" y="300911"/>
                      <a:pt x="761486" y="300911"/>
                    </a:cubicBezTo>
                    <a:lnTo>
                      <a:pt x="118211" y="300911"/>
                    </a:lnTo>
                    <a:cubicBezTo>
                      <a:pt x="86860" y="300911"/>
                      <a:pt x="56792" y="288457"/>
                      <a:pt x="34623" y="266288"/>
                    </a:cubicBezTo>
                    <a:cubicBezTo>
                      <a:pt x="12454" y="244119"/>
                      <a:pt x="0" y="214051"/>
                      <a:pt x="0" y="182700"/>
                    </a:cubicBezTo>
                    <a:lnTo>
                      <a:pt x="0" y="118211"/>
                    </a:lnTo>
                    <a:cubicBezTo>
                      <a:pt x="0" y="86860"/>
                      <a:pt x="12454" y="56792"/>
                      <a:pt x="34623" y="34623"/>
                    </a:cubicBezTo>
                    <a:cubicBezTo>
                      <a:pt x="56792" y="12454"/>
                      <a:pt x="86860" y="0"/>
                      <a:pt x="11821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879697" cy="348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00668"/>
              <a:ext cx="4453467" cy="1184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b="true" sz="2800" strike="noStrike" u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MEETING / PARTICIPATION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7160490"/>
            <a:ext cx="5634574" cy="107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has actively participated in meetings and events organized by the Embassy of India in Seoul.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19677" y="0"/>
            <a:ext cx="10474528" cy="10287000"/>
            <a:chOff x="0" y="0"/>
            <a:chExt cx="275872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8723">
                  <a:moveTo>
                    <a:pt x="37695" y="0"/>
                  </a:moveTo>
                  <a:lnTo>
                    <a:pt x="2721028" y="0"/>
                  </a:lnTo>
                  <a:cubicBezTo>
                    <a:pt x="2731026" y="0"/>
                    <a:pt x="2740614" y="3971"/>
                    <a:pt x="2747683" y="11041"/>
                  </a:cubicBezTo>
                  <a:cubicBezTo>
                    <a:pt x="2754752" y="18110"/>
                    <a:pt x="2758723" y="27698"/>
                    <a:pt x="2758723" y="37695"/>
                  </a:cubicBezTo>
                  <a:lnTo>
                    <a:pt x="2758723" y="2671638"/>
                  </a:lnTo>
                  <a:cubicBezTo>
                    <a:pt x="2758723" y="2692457"/>
                    <a:pt x="2741847" y="2709333"/>
                    <a:pt x="2721028" y="2709333"/>
                  </a:cubicBezTo>
                  <a:lnTo>
                    <a:pt x="37695" y="2709333"/>
                  </a:lnTo>
                  <a:cubicBezTo>
                    <a:pt x="16877" y="2709333"/>
                    <a:pt x="0" y="2692457"/>
                    <a:pt x="0" y="2671638"/>
                  </a:cubicBezTo>
                  <a:lnTo>
                    <a:pt x="0" y="37695"/>
                  </a:lnTo>
                  <a:cubicBezTo>
                    <a:pt x="0" y="16877"/>
                    <a:pt x="16877" y="0"/>
                    <a:pt x="37695" y="0"/>
                  </a:cubicBezTo>
                  <a:close/>
                </a:path>
              </a:pathLst>
            </a:custGeom>
            <a:solidFill>
              <a:srgbClr val="E896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5872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9412" y="6589080"/>
            <a:ext cx="1768175" cy="1712587"/>
            <a:chOff x="0" y="0"/>
            <a:chExt cx="2357567" cy="228344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357567" cy="2283449"/>
              <a:chOff x="0" y="0"/>
              <a:chExt cx="465692" cy="45105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692" cy="451052"/>
              </a:xfrm>
              <a:custGeom>
                <a:avLst/>
                <a:gdLst/>
                <a:ahLst/>
                <a:cxnLst/>
                <a:rect r="r" b="b" t="t" l="l"/>
                <a:pathLst>
                  <a:path h="451052" w="465692">
                    <a:moveTo>
                      <a:pt x="223303" y="0"/>
                    </a:moveTo>
                    <a:lnTo>
                      <a:pt x="242390" y="0"/>
                    </a:lnTo>
                    <a:cubicBezTo>
                      <a:pt x="365716" y="0"/>
                      <a:pt x="465692" y="99976"/>
                      <a:pt x="465692" y="223303"/>
                    </a:cubicBezTo>
                    <a:lnTo>
                      <a:pt x="465692" y="227749"/>
                    </a:lnTo>
                    <a:cubicBezTo>
                      <a:pt x="465692" y="351076"/>
                      <a:pt x="365716" y="451052"/>
                      <a:pt x="242390" y="451052"/>
                    </a:cubicBezTo>
                    <a:lnTo>
                      <a:pt x="223303" y="451052"/>
                    </a:lnTo>
                    <a:cubicBezTo>
                      <a:pt x="99976" y="451052"/>
                      <a:pt x="0" y="351076"/>
                      <a:pt x="0" y="227749"/>
                    </a:cubicBezTo>
                    <a:lnTo>
                      <a:pt x="0" y="223303"/>
                    </a:lnTo>
                    <a:cubicBezTo>
                      <a:pt x="0" y="99976"/>
                      <a:pt x="99976" y="0"/>
                      <a:pt x="2233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465692" cy="517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01523" y="839540"/>
              <a:ext cx="423735" cy="706225"/>
            </a:xfrm>
            <a:custGeom>
              <a:avLst/>
              <a:gdLst/>
              <a:ahLst/>
              <a:cxnLst/>
              <a:rect r="r" b="b" t="t" l="l"/>
              <a:pathLst>
                <a:path h="706225" w="423735">
                  <a:moveTo>
                    <a:pt x="0" y="0"/>
                  </a:moveTo>
                  <a:lnTo>
                    <a:pt x="423735" y="0"/>
                  </a:lnTo>
                  <a:lnTo>
                    <a:pt x="423735" y="706224"/>
                  </a:lnTo>
                  <a:lnTo>
                    <a:pt x="0" y="706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25258" y="951248"/>
              <a:ext cx="1730785" cy="529358"/>
            </a:xfrm>
            <a:custGeom>
              <a:avLst/>
              <a:gdLst/>
              <a:ahLst/>
              <a:cxnLst/>
              <a:rect r="r" b="b" t="t" l="l"/>
              <a:pathLst>
                <a:path h="529358" w="1730785">
                  <a:moveTo>
                    <a:pt x="0" y="0"/>
                  </a:moveTo>
                  <a:lnTo>
                    <a:pt x="1730786" y="0"/>
                  </a:lnTo>
                  <a:lnTo>
                    <a:pt x="1730786" y="529358"/>
                  </a:lnTo>
                  <a:lnTo>
                    <a:pt x="0" y="52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22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405578" y="6589080"/>
            <a:ext cx="1768175" cy="1712587"/>
            <a:chOff x="0" y="0"/>
            <a:chExt cx="2357567" cy="228344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357567" cy="2283449"/>
              <a:chOff x="0" y="0"/>
              <a:chExt cx="465692" cy="45105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65692" cy="451052"/>
              </a:xfrm>
              <a:custGeom>
                <a:avLst/>
                <a:gdLst/>
                <a:ahLst/>
                <a:cxnLst/>
                <a:rect r="r" b="b" t="t" l="l"/>
                <a:pathLst>
                  <a:path h="451052" w="465692">
                    <a:moveTo>
                      <a:pt x="223303" y="0"/>
                    </a:moveTo>
                    <a:lnTo>
                      <a:pt x="242390" y="0"/>
                    </a:lnTo>
                    <a:cubicBezTo>
                      <a:pt x="365716" y="0"/>
                      <a:pt x="465692" y="99976"/>
                      <a:pt x="465692" y="223303"/>
                    </a:cubicBezTo>
                    <a:lnTo>
                      <a:pt x="465692" y="227749"/>
                    </a:lnTo>
                    <a:cubicBezTo>
                      <a:pt x="465692" y="351076"/>
                      <a:pt x="365716" y="451052"/>
                      <a:pt x="242390" y="451052"/>
                    </a:cubicBezTo>
                    <a:lnTo>
                      <a:pt x="223303" y="451052"/>
                    </a:lnTo>
                    <a:cubicBezTo>
                      <a:pt x="99976" y="451052"/>
                      <a:pt x="0" y="351076"/>
                      <a:pt x="0" y="227749"/>
                    </a:cubicBezTo>
                    <a:lnTo>
                      <a:pt x="0" y="223303"/>
                    </a:lnTo>
                    <a:cubicBezTo>
                      <a:pt x="0" y="99976"/>
                      <a:pt x="99976" y="0"/>
                      <a:pt x="223303" y="0"/>
                    </a:cubicBezTo>
                    <a:close/>
                  </a:path>
                </a:pathLst>
              </a:custGeom>
              <a:solidFill>
                <a:srgbClr val="024AA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465692" cy="517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38135" y="906861"/>
              <a:ext cx="2001126" cy="571583"/>
            </a:xfrm>
            <a:custGeom>
              <a:avLst/>
              <a:gdLst/>
              <a:ahLst/>
              <a:cxnLst/>
              <a:rect r="r" b="b" t="t" l="l"/>
              <a:pathLst>
                <a:path h="571583" w="2001126">
                  <a:moveTo>
                    <a:pt x="0" y="0"/>
                  </a:moveTo>
                  <a:lnTo>
                    <a:pt x="2001126" y="0"/>
                  </a:lnTo>
                  <a:lnTo>
                    <a:pt x="2001126" y="571582"/>
                  </a:lnTo>
                  <a:lnTo>
                    <a:pt x="0" y="57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92" t="-13378" r="-4586" b="-1065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12733" y="1586824"/>
            <a:ext cx="7446567" cy="4904883"/>
            <a:chOff x="0" y="0"/>
            <a:chExt cx="9928757" cy="653984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627070"/>
              <a:ext cx="4900809" cy="2912774"/>
              <a:chOff x="0" y="0"/>
              <a:chExt cx="615292" cy="36569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830" t="0" r="-2830" b="0"/>
                </a:stretch>
              </a:blip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027948" y="0"/>
              <a:ext cx="4900809" cy="3147273"/>
              <a:chOff x="0" y="0"/>
              <a:chExt cx="569448" cy="36569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69448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569448">
                    <a:moveTo>
                      <a:pt x="48445" y="0"/>
                    </a:moveTo>
                    <a:lnTo>
                      <a:pt x="521003" y="0"/>
                    </a:lnTo>
                    <a:cubicBezTo>
                      <a:pt x="547758" y="0"/>
                      <a:pt x="569448" y="21689"/>
                      <a:pt x="569448" y="48445"/>
                    </a:cubicBezTo>
                    <a:lnTo>
                      <a:pt x="569448" y="317251"/>
                    </a:lnTo>
                    <a:cubicBezTo>
                      <a:pt x="569448" y="344007"/>
                      <a:pt x="547758" y="365696"/>
                      <a:pt x="521003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6122" t="0" r="-8045" b="0"/>
                </a:stretch>
              </a:blip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4900809" cy="3147273"/>
              <a:chOff x="0" y="0"/>
              <a:chExt cx="569448" cy="36569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69448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569448">
                    <a:moveTo>
                      <a:pt x="48445" y="0"/>
                    </a:moveTo>
                    <a:lnTo>
                      <a:pt x="521003" y="0"/>
                    </a:lnTo>
                    <a:cubicBezTo>
                      <a:pt x="547758" y="0"/>
                      <a:pt x="569448" y="21689"/>
                      <a:pt x="569448" y="48445"/>
                    </a:cubicBezTo>
                    <a:lnTo>
                      <a:pt x="569448" y="317251"/>
                    </a:lnTo>
                    <a:cubicBezTo>
                      <a:pt x="569448" y="344007"/>
                      <a:pt x="547758" y="365696"/>
                      <a:pt x="521003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64856" r="0" b="-55875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27948" y="3627070"/>
              <a:ext cx="4900809" cy="2912774"/>
              <a:chOff x="0" y="0"/>
              <a:chExt cx="615292" cy="36569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7970" r="0" b="-7970"/>
                </a:stretch>
              </a:blipFill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9812733" y="7267188"/>
            <a:ext cx="7446567" cy="2184580"/>
            <a:chOff x="0" y="0"/>
            <a:chExt cx="9928757" cy="291277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900809" cy="2912774"/>
              <a:chOff x="0" y="0"/>
              <a:chExt cx="615292" cy="36569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2894" t="0" r="-2894" b="0"/>
                </a:stretch>
              </a:blip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5027948" y="0"/>
              <a:ext cx="4900809" cy="2912774"/>
              <a:chOff x="0" y="0"/>
              <a:chExt cx="615292" cy="36569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0755" t="0" r="-20755" b="0"/>
                </a:stretch>
              </a:blip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5459503" y="6589080"/>
            <a:ext cx="1768175" cy="1712587"/>
            <a:chOff x="0" y="0"/>
            <a:chExt cx="465692" cy="4510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5692" cy="451052"/>
            </a:xfrm>
            <a:custGeom>
              <a:avLst/>
              <a:gdLst/>
              <a:ahLst/>
              <a:cxnLst/>
              <a:rect r="r" b="b" t="t" l="l"/>
              <a:pathLst>
                <a:path h="451052" w="465692">
                  <a:moveTo>
                    <a:pt x="223303" y="0"/>
                  </a:moveTo>
                  <a:lnTo>
                    <a:pt x="242390" y="0"/>
                  </a:lnTo>
                  <a:cubicBezTo>
                    <a:pt x="365716" y="0"/>
                    <a:pt x="465692" y="99976"/>
                    <a:pt x="465692" y="223303"/>
                  </a:cubicBezTo>
                  <a:lnTo>
                    <a:pt x="465692" y="227749"/>
                  </a:lnTo>
                  <a:cubicBezTo>
                    <a:pt x="465692" y="351076"/>
                    <a:pt x="365716" y="451052"/>
                    <a:pt x="242390" y="451052"/>
                  </a:cubicBezTo>
                  <a:lnTo>
                    <a:pt x="223303" y="451052"/>
                  </a:lnTo>
                  <a:cubicBezTo>
                    <a:pt x="99976" y="451052"/>
                    <a:pt x="0" y="351076"/>
                    <a:pt x="0" y="227749"/>
                  </a:cubicBezTo>
                  <a:lnTo>
                    <a:pt x="0" y="223303"/>
                  </a:lnTo>
                  <a:cubicBezTo>
                    <a:pt x="0" y="99976"/>
                    <a:pt x="99976" y="0"/>
                    <a:pt x="223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465692" cy="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5624641" y="7051927"/>
            <a:ext cx="1437899" cy="786894"/>
          </a:xfrm>
          <a:custGeom>
            <a:avLst/>
            <a:gdLst/>
            <a:ahLst/>
            <a:cxnLst/>
            <a:rect r="r" b="b" t="t" l="l"/>
            <a:pathLst>
              <a:path h="786894" w="1437899">
                <a:moveTo>
                  <a:pt x="0" y="0"/>
                </a:moveTo>
                <a:lnTo>
                  <a:pt x="1437899" y="0"/>
                </a:lnTo>
                <a:lnTo>
                  <a:pt x="1437899" y="786894"/>
                </a:lnTo>
                <a:lnTo>
                  <a:pt x="0" y="786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49412" y="1667367"/>
            <a:ext cx="6111116" cy="324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EDUCATIONAL/ RESEARCH PROGRAMS &amp; STUDENT AFFAIRS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9498" y="8481125"/>
            <a:ext cx="586033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010E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COLLOBORATION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65056" y="778081"/>
            <a:ext cx="7446567" cy="6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Webinar on Scholarship Programs for Higher Studies and Fellowships for Postdoctoral Research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60409" y="6881538"/>
            <a:ext cx="739889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ISRK and ACS : Tips for Scholarly Publishing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19677" y="0"/>
            <a:ext cx="10474528" cy="10287000"/>
            <a:chOff x="0" y="0"/>
            <a:chExt cx="275872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8723">
                  <a:moveTo>
                    <a:pt x="37695" y="0"/>
                  </a:moveTo>
                  <a:lnTo>
                    <a:pt x="2721028" y="0"/>
                  </a:lnTo>
                  <a:cubicBezTo>
                    <a:pt x="2731026" y="0"/>
                    <a:pt x="2740614" y="3971"/>
                    <a:pt x="2747683" y="11041"/>
                  </a:cubicBezTo>
                  <a:cubicBezTo>
                    <a:pt x="2754752" y="18110"/>
                    <a:pt x="2758723" y="27698"/>
                    <a:pt x="2758723" y="37695"/>
                  </a:cubicBezTo>
                  <a:lnTo>
                    <a:pt x="2758723" y="2671638"/>
                  </a:lnTo>
                  <a:cubicBezTo>
                    <a:pt x="2758723" y="2692457"/>
                    <a:pt x="2741847" y="2709333"/>
                    <a:pt x="2721028" y="2709333"/>
                  </a:cubicBezTo>
                  <a:lnTo>
                    <a:pt x="37695" y="2709333"/>
                  </a:lnTo>
                  <a:cubicBezTo>
                    <a:pt x="16877" y="2709333"/>
                    <a:pt x="0" y="2692457"/>
                    <a:pt x="0" y="2671638"/>
                  </a:cubicBezTo>
                  <a:lnTo>
                    <a:pt x="0" y="37695"/>
                  </a:lnTo>
                  <a:cubicBezTo>
                    <a:pt x="0" y="16877"/>
                    <a:pt x="16877" y="0"/>
                    <a:pt x="37695" y="0"/>
                  </a:cubicBezTo>
                  <a:close/>
                </a:path>
              </a:pathLst>
            </a:custGeom>
            <a:solidFill>
              <a:srgbClr val="E896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5872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9412" y="5226101"/>
            <a:ext cx="1768175" cy="1712587"/>
            <a:chOff x="0" y="0"/>
            <a:chExt cx="2357567" cy="228344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357567" cy="2283449"/>
              <a:chOff x="0" y="0"/>
              <a:chExt cx="465692" cy="45105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692" cy="451052"/>
              </a:xfrm>
              <a:custGeom>
                <a:avLst/>
                <a:gdLst/>
                <a:ahLst/>
                <a:cxnLst/>
                <a:rect r="r" b="b" t="t" l="l"/>
                <a:pathLst>
                  <a:path h="451052" w="465692">
                    <a:moveTo>
                      <a:pt x="223303" y="0"/>
                    </a:moveTo>
                    <a:lnTo>
                      <a:pt x="242390" y="0"/>
                    </a:lnTo>
                    <a:cubicBezTo>
                      <a:pt x="365716" y="0"/>
                      <a:pt x="465692" y="99976"/>
                      <a:pt x="465692" y="223303"/>
                    </a:cubicBezTo>
                    <a:lnTo>
                      <a:pt x="465692" y="227749"/>
                    </a:lnTo>
                    <a:cubicBezTo>
                      <a:pt x="465692" y="351076"/>
                      <a:pt x="365716" y="451052"/>
                      <a:pt x="242390" y="451052"/>
                    </a:cubicBezTo>
                    <a:lnTo>
                      <a:pt x="223303" y="451052"/>
                    </a:lnTo>
                    <a:cubicBezTo>
                      <a:pt x="99976" y="451052"/>
                      <a:pt x="0" y="351076"/>
                      <a:pt x="0" y="227749"/>
                    </a:cubicBezTo>
                    <a:lnTo>
                      <a:pt x="0" y="223303"/>
                    </a:lnTo>
                    <a:cubicBezTo>
                      <a:pt x="0" y="99976"/>
                      <a:pt x="99976" y="0"/>
                      <a:pt x="2233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465692" cy="517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01523" y="839540"/>
              <a:ext cx="423735" cy="706225"/>
            </a:xfrm>
            <a:custGeom>
              <a:avLst/>
              <a:gdLst/>
              <a:ahLst/>
              <a:cxnLst/>
              <a:rect r="r" b="b" t="t" l="l"/>
              <a:pathLst>
                <a:path h="706225" w="423735">
                  <a:moveTo>
                    <a:pt x="0" y="0"/>
                  </a:moveTo>
                  <a:lnTo>
                    <a:pt x="423735" y="0"/>
                  </a:lnTo>
                  <a:lnTo>
                    <a:pt x="423735" y="706224"/>
                  </a:lnTo>
                  <a:lnTo>
                    <a:pt x="0" y="706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25258" y="951248"/>
              <a:ext cx="1730785" cy="529358"/>
            </a:xfrm>
            <a:custGeom>
              <a:avLst/>
              <a:gdLst/>
              <a:ahLst/>
              <a:cxnLst/>
              <a:rect r="r" b="b" t="t" l="l"/>
              <a:pathLst>
                <a:path h="529358" w="1730785">
                  <a:moveTo>
                    <a:pt x="0" y="0"/>
                  </a:moveTo>
                  <a:lnTo>
                    <a:pt x="1730786" y="0"/>
                  </a:lnTo>
                  <a:lnTo>
                    <a:pt x="1730786" y="529358"/>
                  </a:lnTo>
                  <a:lnTo>
                    <a:pt x="0" y="52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22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404458" y="5226101"/>
            <a:ext cx="1768175" cy="1712587"/>
            <a:chOff x="0" y="0"/>
            <a:chExt cx="2357567" cy="228344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357567" cy="2283449"/>
              <a:chOff x="0" y="0"/>
              <a:chExt cx="465692" cy="45105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65692" cy="451052"/>
              </a:xfrm>
              <a:custGeom>
                <a:avLst/>
                <a:gdLst/>
                <a:ahLst/>
                <a:cxnLst/>
                <a:rect r="r" b="b" t="t" l="l"/>
                <a:pathLst>
                  <a:path h="451052" w="465692">
                    <a:moveTo>
                      <a:pt x="223303" y="0"/>
                    </a:moveTo>
                    <a:lnTo>
                      <a:pt x="242390" y="0"/>
                    </a:lnTo>
                    <a:cubicBezTo>
                      <a:pt x="365716" y="0"/>
                      <a:pt x="465692" y="99976"/>
                      <a:pt x="465692" y="223303"/>
                    </a:cubicBezTo>
                    <a:lnTo>
                      <a:pt x="465692" y="227749"/>
                    </a:lnTo>
                    <a:cubicBezTo>
                      <a:pt x="465692" y="351076"/>
                      <a:pt x="365716" y="451052"/>
                      <a:pt x="242390" y="451052"/>
                    </a:cubicBezTo>
                    <a:lnTo>
                      <a:pt x="223303" y="451052"/>
                    </a:lnTo>
                    <a:cubicBezTo>
                      <a:pt x="99976" y="451052"/>
                      <a:pt x="0" y="351076"/>
                      <a:pt x="0" y="227749"/>
                    </a:cubicBezTo>
                    <a:lnTo>
                      <a:pt x="0" y="223303"/>
                    </a:lnTo>
                    <a:cubicBezTo>
                      <a:pt x="0" y="99976"/>
                      <a:pt x="99976" y="0"/>
                      <a:pt x="223303" y="0"/>
                    </a:cubicBezTo>
                    <a:close/>
                  </a:path>
                </a:pathLst>
              </a:custGeom>
              <a:solidFill>
                <a:srgbClr val="024AA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465692" cy="517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38135" y="906861"/>
              <a:ext cx="2001126" cy="571583"/>
            </a:xfrm>
            <a:custGeom>
              <a:avLst/>
              <a:gdLst/>
              <a:ahLst/>
              <a:cxnLst/>
              <a:rect r="r" b="b" t="t" l="l"/>
              <a:pathLst>
                <a:path h="571583" w="2001126">
                  <a:moveTo>
                    <a:pt x="0" y="0"/>
                  </a:moveTo>
                  <a:lnTo>
                    <a:pt x="2001126" y="0"/>
                  </a:lnTo>
                  <a:lnTo>
                    <a:pt x="2001126" y="571582"/>
                  </a:lnTo>
                  <a:lnTo>
                    <a:pt x="0" y="57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92" t="-13378" r="-4586" b="-1065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741212" y="1586969"/>
            <a:ext cx="7446567" cy="4904883"/>
            <a:chOff x="0" y="0"/>
            <a:chExt cx="9928757" cy="653984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627070"/>
              <a:ext cx="4900809" cy="2912774"/>
              <a:chOff x="0" y="0"/>
              <a:chExt cx="615292" cy="36569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894" t="0" r="-2894" b="0"/>
                </a:stretch>
              </a:blip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027948" y="0"/>
              <a:ext cx="4900809" cy="3147273"/>
              <a:chOff x="0" y="0"/>
              <a:chExt cx="569448" cy="36569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69448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569448">
                    <a:moveTo>
                      <a:pt x="48445" y="0"/>
                    </a:moveTo>
                    <a:lnTo>
                      <a:pt x="521003" y="0"/>
                    </a:lnTo>
                    <a:cubicBezTo>
                      <a:pt x="547758" y="0"/>
                      <a:pt x="569448" y="21689"/>
                      <a:pt x="569448" y="48445"/>
                    </a:cubicBezTo>
                    <a:lnTo>
                      <a:pt x="569448" y="317251"/>
                    </a:lnTo>
                    <a:cubicBezTo>
                      <a:pt x="569448" y="344007"/>
                      <a:pt x="547758" y="365696"/>
                      <a:pt x="521003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60891" r="0" b="-116273"/>
                </a:stretch>
              </a:blip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4900809" cy="3147273"/>
              <a:chOff x="0" y="0"/>
              <a:chExt cx="569448" cy="36569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69448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569448">
                    <a:moveTo>
                      <a:pt x="48445" y="0"/>
                    </a:moveTo>
                    <a:lnTo>
                      <a:pt x="521003" y="0"/>
                    </a:lnTo>
                    <a:cubicBezTo>
                      <a:pt x="547758" y="0"/>
                      <a:pt x="569448" y="21689"/>
                      <a:pt x="569448" y="48445"/>
                    </a:cubicBezTo>
                    <a:lnTo>
                      <a:pt x="569448" y="317251"/>
                    </a:lnTo>
                    <a:cubicBezTo>
                      <a:pt x="569448" y="344007"/>
                      <a:pt x="547758" y="365696"/>
                      <a:pt x="521003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-55716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27948" y="3627070"/>
              <a:ext cx="4900809" cy="2912774"/>
              <a:chOff x="0" y="0"/>
              <a:chExt cx="615292" cy="36569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830" t="0" r="-2830" b="0"/>
                </a:stretch>
              </a:blipFill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1359498" y="7072992"/>
            <a:ext cx="1768175" cy="1712587"/>
            <a:chOff x="0" y="0"/>
            <a:chExt cx="465692" cy="4510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5692" cy="451052"/>
            </a:xfrm>
            <a:custGeom>
              <a:avLst/>
              <a:gdLst/>
              <a:ahLst/>
              <a:cxnLst/>
              <a:rect r="r" b="b" t="t" l="l"/>
              <a:pathLst>
                <a:path h="451052" w="465692">
                  <a:moveTo>
                    <a:pt x="223303" y="0"/>
                  </a:moveTo>
                  <a:lnTo>
                    <a:pt x="242390" y="0"/>
                  </a:lnTo>
                  <a:cubicBezTo>
                    <a:pt x="365716" y="0"/>
                    <a:pt x="465692" y="99976"/>
                    <a:pt x="465692" y="223303"/>
                  </a:cubicBezTo>
                  <a:lnTo>
                    <a:pt x="465692" y="227749"/>
                  </a:lnTo>
                  <a:cubicBezTo>
                    <a:pt x="465692" y="351076"/>
                    <a:pt x="365716" y="451052"/>
                    <a:pt x="242390" y="451052"/>
                  </a:cubicBezTo>
                  <a:lnTo>
                    <a:pt x="223303" y="451052"/>
                  </a:lnTo>
                  <a:cubicBezTo>
                    <a:pt x="99976" y="451052"/>
                    <a:pt x="0" y="351076"/>
                    <a:pt x="0" y="227749"/>
                  </a:cubicBezTo>
                  <a:lnTo>
                    <a:pt x="0" y="223303"/>
                  </a:lnTo>
                  <a:cubicBezTo>
                    <a:pt x="0" y="99976"/>
                    <a:pt x="99976" y="0"/>
                    <a:pt x="223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465692" cy="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404458" y="7072992"/>
            <a:ext cx="1768175" cy="1712587"/>
            <a:chOff x="0" y="0"/>
            <a:chExt cx="465692" cy="45105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5692" cy="451052"/>
            </a:xfrm>
            <a:custGeom>
              <a:avLst/>
              <a:gdLst/>
              <a:ahLst/>
              <a:cxnLst/>
              <a:rect r="r" b="b" t="t" l="l"/>
              <a:pathLst>
                <a:path h="451052" w="465692">
                  <a:moveTo>
                    <a:pt x="223303" y="0"/>
                  </a:moveTo>
                  <a:lnTo>
                    <a:pt x="242390" y="0"/>
                  </a:lnTo>
                  <a:cubicBezTo>
                    <a:pt x="365716" y="0"/>
                    <a:pt x="465692" y="99976"/>
                    <a:pt x="465692" y="223303"/>
                  </a:cubicBezTo>
                  <a:lnTo>
                    <a:pt x="465692" y="227749"/>
                  </a:lnTo>
                  <a:cubicBezTo>
                    <a:pt x="465692" y="351076"/>
                    <a:pt x="365716" y="451052"/>
                    <a:pt x="242390" y="451052"/>
                  </a:cubicBezTo>
                  <a:lnTo>
                    <a:pt x="223303" y="451052"/>
                  </a:lnTo>
                  <a:cubicBezTo>
                    <a:pt x="99976" y="451052"/>
                    <a:pt x="0" y="351076"/>
                    <a:pt x="0" y="227749"/>
                  </a:cubicBezTo>
                  <a:lnTo>
                    <a:pt x="0" y="223303"/>
                  </a:lnTo>
                  <a:cubicBezTo>
                    <a:pt x="0" y="99976"/>
                    <a:pt x="99976" y="0"/>
                    <a:pt x="223303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465692" cy="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569596" y="7572584"/>
            <a:ext cx="1437899" cy="786894"/>
          </a:xfrm>
          <a:custGeom>
            <a:avLst/>
            <a:gdLst/>
            <a:ahLst/>
            <a:cxnLst/>
            <a:rect r="r" b="b" t="t" l="l"/>
            <a:pathLst>
              <a:path h="786894" w="1437899">
                <a:moveTo>
                  <a:pt x="0" y="0"/>
                </a:moveTo>
                <a:lnTo>
                  <a:pt x="1437899" y="0"/>
                </a:lnTo>
                <a:lnTo>
                  <a:pt x="1437899" y="786894"/>
                </a:lnTo>
                <a:lnTo>
                  <a:pt x="0" y="78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812733" y="7267188"/>
            <a:ext cx="7446567" cy="2184580"/>
            <a:chOff x="0" y="0"/>
            <a:chExt cx="9928757" cy="291277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4900809" cy="2912774"/>
              <a:chOff x="0" y="0"/>
              <a:chExt cx="615292" cy="36569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0" r="0" b="-138501"/>
                </a:stretch>
              </a:blip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5027948" y="0"/>
              <a:ext cx="4900809" cy="2912774"/>
              <a:chOff x="0" y="0"/>
              <a:chExt cx="615292" cy="36569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15292" cy="365696"/>
              </a:xfrm>
              <a:custGeom>
                <a:avLst/>
                <a:gdLst/>
                <a:ahLst/>
                <a:cxnLst/>
                <a:rect r="r" b="b" t="t" l="l"/>
                <a:pathLst>
                  <a:path h="365696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17251"/>
                    </a:lnTo>
                    <a:cubicBezTo>
                      <a:pt x="615292" y="344007"/>
                      <a:pt x="593603" y="365696"/>
                      <a:pt x="566847" y="365696"/>
                    </a:cubicBezTo>
                    <a:lnTo>
                      <a:pt x="48445" y="365696"/>
                    </a:lnTo>
                    <a:cubicBezTo>
                      <a:pt x="21689" y="365696"/>
                      <a:pt x="0" y="344007"/>
                      <a:pt x="0" y="317251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69250" r="0" b="-69250"/>
                </a:stretch>
              </a:blipFill>
            </p:spPr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1761788" y="7267188"/>
            <a:ext cx="943424" cy="887928"/>
          </a:xfrm>
          <a:custGeom>
            <a:avLst/>
            <a:gdLst/>
            <a:ahLst/>
            <a:cxnLst/>
            <a:rect r="r" b="b" t="t" l="l"/>
            <a:pathLst>
              <a:path h="887928" w="943424">
                <a:moveTo>
                  <a:pt x="0" y="0"/>
                </a:moveTo>
                <a:lnTo>
                  <a:pt x="943424" y="0"/>
                </a:lnTo>
                <a:lnTo>
                  <a:pt x="943424" y="887928"/>
                </a:lnTo>
                <a:lnTo>
                  <a:pt x="0" y="88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41952" y="8183998"/>
            <a:ext cx="1383097" cy="350961"/>
          </a:xfrm>
          <a:custGeom>
            <a:avLst/>
            <a:gdLst/>
            <a:ahLst/>
            <a:cxnLst/>
            <a:rect r="r" b="b" t="t" l="l"/>
            <a:pathLst>
              <a:path h="350961" w="1383097">
                <a:moveTo>
                  <a:pt x="0" y="0"/>
                </a:moveTo>
                <a:lnTo>
                  <a:pt x="1383096" y="0"/>
                </a:lnTo>
                <a:lnTo>
                  <a:pt x="1383096" y="350961"/>
                </a:lnTo>
                <a:lnTo>
                  <a:pt x="0" y="3509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49412" y="8852254"/>
            <a:ext cx="586033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010E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COLLOBORATION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93535" y="778226"/>
            <a:ext cx="7446567" cy="3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ISRK – Embassy of India: Orientation and Networking Event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9412" y="1667367"/>
            <a:ext cx="6111116" cy="324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EDUCATIONAL/ RESEARCH PROGRAMS &amp; STUDENT AFFAIRS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60409" y="6881538"/>
            <a:ext cx="739889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KLiK JobKorea-ISRK Online Job Fair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63992" y="0"/>
            <a:ext cx="10474528" cy="10287000"/>
            <a:chOff x="0" y="0"/>
            <a:chExt cx="275872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8723">
                  <a:moveTo>
                    <a:pt x="37695" y="0"/>
                  </a:moveTo>
                  <a:lnTo>
                    <a:pt x="2721028" y="0"/>
                  </a:lnTo>
                  <a:cubicBezTo>
                    <a:pt x="2731026" y="0"/>
                    <a:pt x="2740614" y="3971"/>
                    <a:pt x="2747683" y="11041"/>
                  </a:cubicBezTo>
                  <a:cubicBezTo>
                    <a:pt x="2754752" y="18110"/>
                    <a:pt x="2758723" y="27698"/>
                    <a:pt x="2758723" y="37695"/>
                  </a:cubicBezTo>
                  <a:lnTo>
                    <a:pt x="2758723" y="2671638"/>
                  </a:lnTo>
                  <a:cubicBezTo>
                    <a:pt x="2758723" y="2692457"/>
                    <a:pt x="2741847" y="2709333"/>
                    <a:pt x="2721028" y="2709333"/>
                  </a:cubicBezTo>
                  <a:lnTo>
                    <a:pt x="37695" y="2709333"/>
                  </a:lnTo>
                  <a:cubicBezTo>
                    <a:pt x="16877" y="2709333"/>
                    <a:pt x="0" y="2692457"/>
                    <a:pt x="0" y="2671638"/>
                  </a:cubicBezTo>
                  <a:lnTo>
                    <a:pt x="0" y="37695"/>
                  </a:lnTo>
                  <a:cubicBezTo>
                    <a:pt x="0" y="16877"/>
                    <a:pt x="16877" y="0"/>
                    <a:pt x="37695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5872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1355" y="4954265"/>
            <a:ext cx="1768175" cy="1712587"/>
            <a:chOff x="0" y="0"/>
            <a:chExt cx="465692" cy="4510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5692" cy="451052"/>
            </a:xfrm>
            <a:custGeom>
              <a:avLst/>
              <a:gdLst/>
              <a:ahLst/>
              <a:cxnLst/>
              <a:rect r="r" b="b" t="t" l="l"/>
              <a:pathLst>
                <a:path h="451052" w="465692">
                  <a:moveTo>
                    <a:pt x="223303" y="0"/>
                  </a:moveTo>
                  <a:lnTo>
                    <a:pt x="242390" y="0"/>
                  </a:lnTo>
                  <a:cubicBezTo>
                    <a:pt x="365716" y="0"/>
                    <a:pt x="465692" y="99976"/>
                    <a:pt x="465692" y="223303"/>
                  </a:cubicBezTo>
                  <a:lnTo>
                    <a:pt x="465692" y="227749"/>
                  </a:lnTo>
                  <a:cubicBezTo>
                    <a:pt x="465692" y="351076"/>
                    <a:pt x="365716" y="451052"/>
                    <a:pt x="242390" y="451052"/>
                  </a:cubicBezTo>
                  <a:lnTo>
                    <a:pt x="223303" y="451052"/>
                  </a:lnTo>
                  <a:cubicBezTo>
                    <a:pt x="99976" y="451052"/>
                    <a:pt x="0" y="351076"/>
                    <a:pt x="0" y="227749"/>
                  </a:cubicBezTo>
                  <a:lnTo>
                    <a:pt x="0" y="223303"/>
                  </a:lnTo>
                  <a:cubicBezTo>
                    <a:pt x="0" y="99976"/>
                    <a:pt x="99976" y="0"/>
                    <a:pt x="223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65692" cy="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40926" y="4954265"/>
            <a:ext cx="1768175" cy="1712587"/>
            <a:chOff x="0" y="0"/>
            <a:chExt cx="465692" cy="4510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5692" cy="451052"/>
            </a:xfrm>
            <a:custGeom>
              <a:avLst/>
              <a:gdLst/>
              <a:ahLst/>
              <a:cxnLst/>
              <a:rect r="r" b="b" t="t" l="l"/>
              <a:pathLst>
                <a:path h="451052" w="465692">
                  <a:moveTo>
                    <a:pt x="223303" y="0"/>
                  </a:moveTo>
                  <a:lnTo>
                    <a:pt x="242390" y="0"/>
                  </a:lnTo>
                  <a:cubicBezTo>
                    <a:pt x="365716" y="0"/>
                    <a:pt x="465692" y="99976"/>
                    <a:pt x="465692" y="223303"/>
                  </a:cubicBezTo>
                  <a:lnTo>
                    <a:pt x="465692" y="227749"/>
                  </a:lnTo>
                  <a:cubicBezTo>
                    <a:pt x="465692" y="351076"/>
                    <a:pt x="365716" y="451052"/>
                    <a:pt x="242390" y="451052"/>
                  </a:cubicBezTo>
                  <a:lnTo>
                    <a:pt x="223303" y="451052"/>
                  </a:lnTo>
                  <a:cubicBezTo>
                    <a:pt x="99976" y="451052"/>
                    <a:pt x="0" y="351076"/>
                    <a:pt x="0" y="227749"/>
                  </a:cubicBezTo>
                  <a:lnTo>
                    <a:pt x="0" y="223303"/>
                  </a:lnTo>
                  <a:cubicBezTo>
                    <a:pt x="0" y="99976"/>
                    <a:pt x="99976" y="0"/>
                    <a:pt x="223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465692" cy="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1355" y="7018396"/>
            <a:ext cx="1768175" cy="1712587"/>
            <a:chOff x="0" y="0"/>
            <a:chExt cx="2357567" cy="228344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357567" cy="2283449"/>
              <a:chOff x="0" y="0"/>
              <a:chExt cx="465692" cy="45105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65692" cy="451052"/>
              </a:xfrm>
              <a:custGeom>
                <a:avLst/>
                <a:gdLst/>
                <a:ahLst/>
                <a:cxnLst/>
                <a:rect r="r" b="b" t="t" l="l"/>
                <a:pathLst>
                  <a:path h="451052" w="465692">
                    <a:moveTo>
                      <a:pt x="223303" y="0"/>
                    </a:moveTo>
                    <a:lnTo>
                      <a:pt x="242390" y="0"/>
                    </a:lnTo>
                    <a:cubicBezTo>
                      <a:pt x="365716" y="0"/>
                      <a:pt x="465692" y="99976"/>
                      <a:pt x="465692" y="223303"/>
                    </a:cubicBezTo>
                    <a:lnTo>
                      <a:pt x="465692" y="227749"/>
                    </a:lnTo>
                    <a:cubicBezTo>
                      <a:pt x="465692" y="351076"/>
                      <a:pt x="365716" y="451052"/>
                      <a:pt x="242390" y="451052"/>
                    </a:cubicBezTo>
                    <a:lnTo>
                      <a:pt x="223303" y="451052"/>
                    </a:lnTo>
                    <a:cubicBezTo>
                      <a:pt x="99976" y="451052"/>
                      <a:pt x="0" y="351076"/>
                      <a:pt x="0" y="227749"/>
                    </a:cubicBezTo>
                    <a:lnTo>
                      <a:pt x="0" y="223303"/>
                    </a:lnTo>
                    <a:cubicBezTo>
                      <a:pt x="0" y="99976"/>
                      <a:pt x="99976" y="0"/>
                      <a:pt x="2233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465692" cy="517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421631" y="620401"/>
              <a:ext cx="1514304" cy="1042647"/>
            </a:xfrm>
            <a:custGeom>
              <a:avLst/>
              <a:gdLst/>
              <a:ahLst/>
              <a:cxnLst/>
              <a:rect r="r" b="b" t="t" l="l"/>
              <a:pathLst>
                <a:path h="1042647" w="1514304">
                  <a:moveTo>
                    <a:pt x="0" y="0"/>
                  </a:moveTo>
                  <a:lnTo>
                    <a:pt x="1514305" y="0"/>
                  </a:lnTo>
                  <a:lnTo>
                    <a:pt x="1514305" y="1042647"/>
                  </a:lnTo>
                  <a:lnTo>
                    <a:pt x="0" y="1042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312" t="0" r="-4487" b="-15813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70768" y="5255550"/>
            <a:ext cx="1169349" cy="1110018"/>
          </a:xfrm>
          <a:custGeom>
            <a:avLst/>
            <a:gdLst/>
            <a:ahLst/>
            <a:cxnLst/>
            <a:rect r="r" b="b" t="t" l="l"/>
            <a:pathLst>
              <a:path h="1110018" w="1169349">
                <a:moveTo>
                  <a:pt x="0" y="0"/>
                </a:moveTo>
                <a:lnTo>
                  <a:pt x="1169349" y="0"/>
                </a:lnTo>
                <a:lnTo>
                  <a:pt x="1169349" y="1110017"/>
                </a:lnTo>
                <a:lnTo>
                  <a:pt x="0" y="111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584" t="-9022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40926" y="5402008"/>
            <a:ext cx="1768175" cy="526738"/>
          </a:xfrm>
          <a:custGeom>
            <a:avLst/>
            <a:gdLst/>
            <a:ahLst/>
            <a:cxnLst/>
            <a:rect r="r" b="b" t="t" l="l"/>
            <a:pathLst>
              <a:path h="526738" w="1768175">
                <a:moveTo>
                  <a:pt x="0" y="0"/>
                </a:moveTo>
                <a:lnTo>
                  <a:pt x="1768175" y="0"/>
                </a:lnTo>
                <a:lnTo>
                  <a:pt x="1768175" y="526738"/>
                </a:lnTo>
                <a:lnTo>
                  <a:pt x="0" y="52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66" t="-154809" r="-14519" b="-16542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633734" y="3941998"/>
            <a:ext cx="5009019" cy="87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Indo-Utsav (Independence Day)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975899" y="3851226"/>
            <a:ext cx="3675607" cy="2415676"/>
            <a:chOff x="0" y="0"/>
            <a:chExt cx="615292" cy="404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49" r="0" b="-34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804817" y="3851226"/>
            <a:ext cx="3675607" cy="2415676"/>
            <a:chOff x="0" y="0"/>
            <a:chExt cx="615292" cy="4043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96" r="0" b="-496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633734" y="4830996"/>
            <a:ext cx="5009019" cy="131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Busan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Collaboration- India Center , Busan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4559" y="841548"/>
            <a:ext cx="4455616" cy="237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CULTURAL PROGRAMS &amp; EVENTS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35852" y="1158967"/>
            <a:ext cx="4804783" cy="175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Foundation Day &amp; Networking Event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Seoul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Collaboration- JobBridge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046263" y="797605"/>
            <a:ext cx="3675607" cy="2415676"/>
            <a:chOff x="0" y="0"/>
            <a:chExt cx="615292" cy="4043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8"/>
              <a:stretch>
                <a:fillRect l="-8419" t="0" r="-8419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875181" y="797605"/>
            <a:ext cx="3675607" cy="2415676"/>
            <a:chOff x="0" y="0"/>
            <a:chExt cx="615292" cy="4043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85250" r="0" b="-8525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434559" y="4137975"/>
            <a:ext cx="3837747" cy="44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COLLOBORATION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046263" y="6842624"/>
            <a:ext cx="3675607" cy="2415676"/>
            <a:chOff x="0" y="0"/>
            <a:chExt cx="615292" cy="4043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88" r="0" b="-488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875181" y="6842624"/>
            <a:ext cx="3675607" cy="2415676"/>
            <a:chOff x="0" y="0"/>
            <a:chExt cx="615292" cy="4043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11"/>
              <a:stretch>
                <a:fillRect l="-62777" t="0" r="-62777" b="-18831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703188" y="7569390"/>
            <a:ext cx="4157704" cy="44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Garba Mahotsav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03188" y="8023491"/>
            <a:ext cx="5009019" cy="44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Daegu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63992" y="0"/>
            <a:ext cx="10474528" cy="10287000"/>
            <a:chOff x="0" y="0"/>
            <a:chExt cx="275872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8723">
                  <a:moveTo>
                    <a:pt x="37695" y="0"/>
                  </a:moveTo>
                  <a:lnTo>
                    <a:pt x="2721028" y="0"/>
                  </a:lnTo>
                  <a:cubicBezTo>
                    <a:pt x="2731026" y="0"/>
                    <a:pt x="2740614" y="3971"/>
                    <a:pt x="2747683" y="11041"/>
                  </a:cubicBezTo>
                  <a:cubicBezTo>
                    <a:pt x="2754752" y="18110"/>
                    <a:pt x="2758723" y="27698"/>
                    <a:pt x="2758723" y="37695"/>
                  </a:cubicBezTo>
                  <a:lnTo>
                    <a:pt x="2758723" y="2671638"/>
                  </a:lnTo>
                  <a:cubicBezTo>
                    <a:pt x="2758723" y="2692457"/>
                    <a:pt x="2741847" y="2709333"/>
                    <a:pt x="2721028" y="2709333"/>
                  </a:cubicBezTo>
                  <a:lnTo>
                    <a:pt x="37695" y="2709333"/>
                  </a:lnTo>
                  <a:cubicBezTo>
                    <a:pt x="16877" y="2709333"/>
                    <a:pt x="0" y="2692457"/>
                    <a:pt x="0" y="2671638"/>
                  </a:cubicBezTo>
                  <a:lnTo>
                    <a:pt x="0" y="37695"/>
                  </a:lnTo>
                  <a:cubicBezTo>
                    <a:pt x="0" y="16877"/>
                    <a:pt x="16877" y="0"/>
                    <a:pt x="37695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5872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46263" y="3567925"/>
            <a:ext cx="3675607" cy="2415676"/>
            <a:chOff x="0" y="0"/>
            <a:chExt cx="615292" cy="4043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5414" r="0" b="-8541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75181" y="3567925"/>
            <a:ext cx="3675607" cy="2415676"/>
            <a:chOff x="0" y="0"/>
            <a:chExt cx="615292" cy="404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058" r="0" b="-705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46263" y="797605"/>
            <a:ext cx="3675607" cy="2415676"/>
            <a:chOff x="0" y="0"/>
            <a:chExt cx="615292" cy="4043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5"/>
              <a:stretch>
                <a:fillRect l="-4693" t="0" r="-4693" b="-1047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75181" y="797605"/>
            <a:ext cx="3675607" cy="2415676"/>
            <a:chOff x="0" y="0"/>
            <a:chExt cx="615292" cy="4043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88" r="0" b="-48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06217" y="4187842"/>
            <a:ext cx="3168077" cy="87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Year-End Party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Daegu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91269" y="1532325"/>
            <a:ext cx="4804783" cy="87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Deepotsav ‘Diwali’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Seoul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9765" y="3380541"/>
            <a:ext cx="427932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CULTURAL PROGRAMS &amp; EVENTS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046263" y="6464602"/>
            <a:ext cx="3675607" cy="2415676"/>
            <a:chOff x="0" y="0"/>
            <a:chExt cx="615292" cy="404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7"/>
              <a:stretch>
                <a:fillRect l="-1851" t="0" r="-3642" b="-2038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75181" y="6464602"/>
            <a:ext cx="3675607" cy="2415676"/>
            <a:chOff x="0" y="0"/>
            <a:chExt cx="615292" cy="404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8"/>
              <a:stretch>
                <a:fillRect l="-19363" t="0" r="-19363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969888" y="7199366"/>
            <a:ext cx="4804783" cy="87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Bollywood Night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Seoul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63992" y="0"/>
            <a:ext cx="10474528" cy="10287000"/>
            <a:chOff x="0" y="0"/>
            <a:chExt cx="275872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8723">
                  <a:moveTo>
                    <a:pt x="37695" y="0"/>
                  </a:moveTo>
                  <a:lnTo>
                    <a:pt x="2721028" y="0"/>
                  </a:lnTo>
                  <a:cubicBezTo>
                    <a:pt x="2731026" y="0"/>
                    <a:pt x="2740614" y="3971"/>
                    <a:pt x="2747683" y="11041"/>
                  </a:cubicBezTo>
                  <a:cubicBezTo>
                    <a:pt x="2754752" y="18110"/>
                    <a:pt x="2758723" y="27698"/>
                    <a:pt x="2758723" y="37695"/>
                  </a:cubicBezTo>
                  <a:lnTo>
                    <a:pt x="2758723" y="2671638"/>
                  </a:lnTo>
                  <a:cubicBezTo>
                    <a:pt x="2758723" y="2692457"/>
                    <a:pt x="2741847" y="2709333"/>
                    <a:pt x="2721028" y="2709333"/>
                  </a:cubicBezTo>
                  <a:lnTo>
                    <a:pt x="37695" y="2709333"/>
                  </a:lnTo>
                  <a:cubicBezTo>
                    <a:pt x="16877" y="2709333"/>
                    <a:pt x="0" y="2692457"/>
                    <a:pt x="0" y="2671638"/>
                  </a:cubicBezTo>
                  <a:lnTo>
                    <a:pt x="0" y="37695"/>
                  </a:lnTo>
                  <a:cubicBezTo>
                    <a:pt x="0" y="16877"/>
                    <a:pt x="16877" y="0"/>
                    <a:pt x="37695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5872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12713" y="4670382"/>
            <a:ext cx="4804783" cy="87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Holi - Holi Hai (with IIK)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Chuncheon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89088" y="3935662"/>
            <a:ext cx="3675607" cy="2415676"/>
            <a:chOff x="0" y="0"/>
            <a:chExt cx="615292" cy="4043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26" r="0" b="-6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618006" y="3935662"/>
            <a:ext cx="3675607" cy="2415676"/>
            <a:chOff x="0" y="0"/>
            <a:chExt cx="615292" cy="4043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5292" cy="404381"/>
            </a:xfrm>
            <a:custGeom>
              <a:avLst/>
              <a:gdLst/>
              <a:ahLst/>
              <a:cxnLst/>
              <a:rect r="r" b="b" t="t" l="l"/>
              <a:pathLst>
                <a:path h="404381" w="615292">
                  <a:moveTo>
                    <a:pt x="48445" y="0"/>
                  </a:moveTo>
                  <a:lnTo>
                    <a:pt x="566847" y="0"/>
                  </a:lnTo>
                  <a:cubicBezTo>
                    <a:pt x="593603" y="0"/>
                    <a:pt x="615292" y="21689"/>
                    <a:pt x="615292" y="48445"/>
                  </a:cubicBezTo>
                  <a:lnTo>
                    <a:pt x="615292" y="355936"/>
                  </a:lnTo>
                  <a:cubicBezTo>
                    <a:pt x="615292" y="382692"/>
                    <a:pt x="593603" y="404381"/>
                    <a:pt x="566847" y="404381"/>
                  </a:cubicBezTo>
                  <a:lnTo>
                    <a:pt x="48445" y="404381"/>
                  </a:lnTo>
                  <a:cubicBezTo>
                    <a:pt x="21689" y="404381"/>
                    <a:pt x="0" y="382692"/>
                    <a:pt x="0" y="355936"/>
                  </a:cubicBezTo>
                  <a:lnTo>
                    <a:pt x="0" y="48445"/>
                  </a:lnTo>
                  <a:cubicBezTo>
                    <a:pt x="0" y="21689"/>
                    <a:pt x="21689" y="0"/>
                    <a:pt x="4844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1560" r="0" b="-5156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56710" y="4018703"/>
            <a:ext cx="4327344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CULTURAL PROGRAMS &amp; EVENTS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89088" y="1028700"/>
            <a:ext cx="12932644" cy="2415676"/>
            <a:chOff x="0" y="0"/>
            <a:chExt cx="17243525" cy="32209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900809" cy="3220901"/>
              <a:chOff x="0" y="0"/>
              <a:chExt cx="615292" cy="4043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15292" cy="404381"/>
              </a:xfrm>
              <a:custGeom>
                <a:avLst/>
                <a:gdLst/>
                <a:ahLst/>
                <a:cxnLst/>
                <a:rect r="r" b="b" t="t" l="l"/>
                <a:pathLst>
                  <a:path h="404381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55936"/>
                    </a:lnTo>
                    <a:cubicBezTo>
                      <a:pt x="615292" y="382692"/>
                      <a:pt x="593603" y="404381"/>
                      <a:pt x="566847" y="404381"/>
                    </a:cubicBezTo>
                    <a:lnTo>
                      <a:pt x="48445" y="404381"/>
                    </a:lnTo>
                    <a:cubicBezTo>
                      <a:pt x="21689" y="404381"/>
                      <a:pt x="0" y="382692"/>
                      <a:pt x="0" y="355936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9617" r="0" b="-9617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105223" y="0"/>
              <a:ext cx="4900809" cy="3220901"/>
              <a:chOff x="0" y="0"/>
              <a:chExt cx="615292" cy="4043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15292" cy="404381"/>
              </a:xfrm>
              <a:custGeom>
                <a:avLst/>
                <a:gdLst/>
                <a:ahLst/>
                <a:cxnLst/>
                <a:rect r="r" b="b" t="t" l="l"/>
                <a:pathLst>
                  <a:path h="404381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55936"/>
                    </a:lnTo>
                    <a:cubicBezTo>
                      <a:pt x="615292" y="382692"/>
                      <a:pt x="593603" y="404381"/>
                      <a:pt x="566847" y="404381"/>
                    </a:cubicBezTo>
                    <a:lnTo>
                      <a:pt x="48445" y="404381"/>
                    </a:lnTo>
                    <a:cubicBezTo>
                      <a:pt x="21689" y="404381"/>
                      <a:pt x="0" y="382692"/>
                      <a:pt x="0" y="355936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9202" r="0" b="-9202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564833" y="938308"/>
              <a:ext cx="5543606" cy="5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Eid Milan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564833" y="1543776"/>
              <a:ext cx="6678692" cy="5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Gunpo (Suwon)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89088" y="7015470"/>
            <a:ext cx="11893556" cy="2415676"/>
            <a:chOff x="0" y="0"/>
            <a:chExt cx="15858074" cy="322090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900809" cy="3220901"/>
              <a:chOff x="0" y="0"/>
              <a:chExt cx="615292" cy="40438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15292" cy="404381"/>
              </a:xfrm>
              <a:custGeom>
                <a:avLst/>
                <a:gdLst/>
                <a:ahLst/>
                <a:cxnLst/>
                <a:rect r="r" b="b" t="t" l="l"/>
                <a:pathLst>
                  <a:path h="404381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55936"/>
                    </a:lnTo>
                    <a:cubicBezTo>
                      <a:pt x="615292" y="382692"/>
                      <a:pt x="593603" y="404381"/>
                      <a:pt x="566847" y="404381"/>
                    </a:cubicBezTo>
                    <a:lnTo>
                      <a:pt x="48445" y="404381"/>
                    </a:lnTo>
                    <a:cubicBezTo>
                      <a:pt x="21689" y="404381"/>
                      <a:pt x="0" y="382692"/>
                      <a:pt x="0" y="355936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62643" r="0" b="-76459"/>
                </a:stretch>
              </a:blip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105223" y="0"/>
              <a:ext cx="4900809" cy="3220901"/>
              <a:chOff x="0" y="0"/>
              <a:chExt cx="615292" cy="40438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15292" cy="404381"/>
              </a:xfrm>
              <a:custGeom>
                <a:avLst/>
                <a:gdLst/>
                <a:ahLst/>
                <a:cxnLst/>
                <a:rect r="r" b="b" t="t" l="l"/>
                <a:pathLst>
                  <a:path h="404381" w="615292">
                    <a:moveTo>
                      <a:pt x="48445" y="0"/>
                    </a:moveTo>
                    <a:lnTo>
                      <a:pt x="566847" y="0"/>
                    </a:lnTo>
                    <a:cubicBezTo>
                      <a:pt x="593603" y="0"/>
                      <a:pt x="615292" y="21689"/>
                      <a:pt x="615292" y="48445"/>
                    </a:cubicBezTo>
                    <a:lnTo>
                      <a:pt x="615292" y="355936"/>
                    </a:lnTo>
                    <a:cubicBezTo>
                      <a:pt x="615292" y="382692"/>
                      <a:pt x="593603" y="404381"/>
                      <a:pt x="566847" y="404381"/>
                    </a:cubicBezTo>
                    <a:lnTo>
                      <a:pt x="48445" y="404381"/>
                    </a:lnTo>
                    <a:cubicBezTo>
                      <a:pt x="21689" y="404381"/>
                      <a:pt x="0" y="382692"/>
                      <a:pt x="0" y="355936"/>
                    </a:cubicBezTo>
                    <a:lnTo>
                      <a:pt x="0" y="48445"/>
                    </a:lnTo>
                    <a:cubicBezTo>
                      <a:pt x="0" y="21689"/>
                      <a:pt x="21689" y="0"/>
                      <a:pt x="48445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9182" t="0" r="-29182" b="0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0346604" y="308405"/>
              <a:ext cx="5511470" cy="231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SPIC MACAY -Lycée français de Séoul Classical Odissi lec dem</a:t>
              </a:r>
            </a:p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Seoul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3714" y="1891314"/>
            <a:ext cx="7785272" cy="3557043"/>
            <a:chOff x="0" y="0"/>
            <a:chExt cx="2050442" cy="936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442" cy="936834"/>
            </a:xfrm>
            <a:custGeom>
              <a:avLst/>
              <a:gdLst/>
              <a:ahLst/>
              <a:cxnLst/>
              <a:rect r="r" b="b" t="t" l="l"/>
              <a:pathLst>
                <a:path h="936834" w="2050442">
                  <a:moveTo>
                    <a:pt x="50716" y="0"/>
                  </a:moveTo>
                  <a:lnTo>
                    <a:pt x="1999726" y="0"/>
                  </a:lnTo>
                  <a:cubicBezTo>
                    <a:pt x="2013177" y="0"/>
                    <a:pt x="2026077" y="5343"/>
                    <a:pt x="2035588" y="14854"/>
                  </a:cubicBezTo>
                  <a:cubicBezTo>
                    <a:pt x="2045099" y="24365"/>
                    <a:pt x="2050442" y="37265"/>
                    <a:pt x="2050442" y="50716"/>
                  </a:cubicBezTo>
                  <a:lnTo>
                    <a:pt x="2050442" y="886118"/>
                  </a:lnTo>
                  <a:cubicBezTo>
                    <a:pt x="2050442" y="899569"/>
                    <a:pt x="2045099" y="912469"/>
                    <a:pt x="2035588" y="921980"/>
                  </a:cubicBezTo>
                  <a:cubicBezTo>
                    <a:pt x="2026077" y="931491"/>
                    <a:pt x="2013177" y="936834"/>
                    <a:pt x="1999726" y="936834"/>
                  </a:cubicBezTo>
                  <a:lnTo>
                    <a:pt x="50716" y="936834"/>
                  </a:lnTo>
                  <a:cubicBezTo>
                    <a:pt x="37265" y="936834"/>
                    <a:pt x="24365" y="931491"/>
                    <a:pt x="14854" y="921980"/>
                  </a:cubicBezTo>
                  <a:cubicBezTo>
                    <a:pt x="5343" y="912469"/>
                    <a:pt x="0" y="899569"/>
                    <a:pt x="0" y="886118"/>
                  </a:cubicBezTo>
                  <a:lnTo>
                    <a:pt x="0" y="50716"/>
                  </a:lnTo>
                  <a:cubicBezTo>
                    <a:pt x="0" y="37265"/>
                    <a:pt x="5343" y="24365"/>
                    <a:pt x="14854" y="14854"/>
                  </a:cubicBezTo>
                  <a:cubicBezTo>
                    <a:pt x="24365" y="5343"/>
                    <a:pt x="37265" y="0"/>
                    <a:pt x="50716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050442" cy="1003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09014" y="5844132"/>
            <a:ext cx="7785272" cy="3557043"/>
            <a:chOff x="0" y="0"/>
            <a:chExt cx="2050442" cy="9368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0442" cy="936834"/>
            </a:xfrm>
            <a:custGeom>
              <a:avLst/>
              <a:gdLst/>
              <a:ahLst/>
              <a:cxnLst/>
              <a:rect r="r" b="b" t="t" l="l"/>
              <a:pathLst>
                <a:path h="936834" w="2050442">
                  <a:moveTo>
                    <a:pt x="50716" y="0"/>
                  </a:moveTo>
                  <a:lnTo>
                    <a:pt x="1999726" y="0"/>
                  </a:lnTo>
                  <a:cubicBezTo>
                    <a:pt x="2013177" y="0"/>
                    <a:pt x="2026077" y="5343"/>
                    <a:pt x="2035588" y="14854"/>
                  </a:cubicBezTo>
                  <a:cubicBezTo>
                    <a:pt x="2045099" y="24365"/>
                    <a:pt x="2050442" y="37265"/>
                    <a:pt x="2050442" y="50716"/>
                  </a:cubicBezTo>
                  <a:lnTo>
                    <a:pt x="2050442" y="886118"/>
                  </a:lnTo>
                  <a:cubicBezTo>
                    <a:pt x="2050442" y="899569"/>
                    <a:pt x="2045099" y="912469"/>
                    <a:pt x="2035588" y="921980"/>
                  </a:cubicBezTo>
                  <a:cubicBezTo>
                    <a:pt x="2026077" y="931491"/>
                    <a:pt x="2013177" y="936834"/>
                    <a:pt x="1999726" y="936834"/>
                  </a:cubicBezTo>
                  <a:lnTo>
                    <a:pt x="50716" y="936834"/>
                  </a:lnTo>
                  <a:cubicBezTo>
                    <a:pt x="37265" y="936834"/>
                    <a:pt x="24365" y="931491"/>
                    <a:pt x="14854" y="921980"/>
                  </a:cubicBezTo>
                  <a:cubicBezTo>
                    <a:pt x="5343" y="912469"/>
                    <a:pt x="0" y="899569"/>
                    <a:pt x="0" y="886118"/>
                  </a:cubicBezTo>
                  <a:lnTo>
                    <a:pt x="0" y="50716"/>
                  </a:lnTo>
                  <a:cubicBezTo>
                    <a:pt x="0" y="37265"/>
                    <a:pt x="5343" y="24365"/>
                    <a:pt x="14854" y="14854"/>
                  </a:cubicBezTo>
                  <a:cubicBezTo>
                    <a:pt x="24365" y="5343"/>
                    <a:pt x="37265" y="0"/>
                    <a:pt x="50716" y="0"/>
                  </a:cubicBezTo>
                  <a:close/>
                </a:path>
              </a:pathLst>
            </a:custGeom>
            <a:solidFill>
              <a:srgbClr val="EB8D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050442" cy="1003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3714" y="5844132"/>
            <a:ext cx="7785272" cy="3557043"/>
            <a:chOff x="0" y="0"/>
            <a:chExt cx="1206142" cy="5510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142" cy="551079"/>
            </a:xfrm>
            <a:custGeom>
              <a:avLst/>
              <a:gdLst/>
              <a:ahLst/>
              <a:cxnLst/>
              <a:rect r="r" b="b" t="t" l="l"/>
              <a:pathLst>
                <a:path h="551079" w="1206142">
                  <a:moveTo>
                    <a:pt x="22872" y="0"/>
                  </a:moveTo>
                  <a:lnTo>
                    <a:pt x="1183270" y="0"/>
                  </a:lnTo>
                  <a:cubicBezTo>
                    <a:pt x="1189336" y="0"/>
                    <a:pt x="1195154" y="2410"/>
                    <a:pt x="1199443" y="6699"/>
                  </a:cubicBezTo>
                  <a:cubicBezTo>
                    <a:pt x="1203733" y="10988"/>
                    <a:pt x="1206142" y="16806"/>
                    <a:pt x="1206142" y="22872"/>
                  </a:cubicBezTo>
                  <a:lnTo>
                    <a:pt x="1206142" y="528207"/>
                  </a:lnTo>
                  <a:cubicBezTo>
                    <a:pt x="1206142" y="540839"/>
                    <a:pt x="1195902" y="551079"/>
                    <a:pt x="1183270" y="551079"/>
                  </a:cubicBezTo>
                  <a:lnTo>
                    <a:pt x="22872" y="551079"/>
                  </a:lnTo>
                  <a:cubicBezTo>
                    <a:pt x="10240" y="551079"/>
                    <a:pt x="0" y="540839"/>
                    <a:pt x="0" y="528207"/>
                  </a:cubicBezTo>
                  <a:lnTo>
                    <a:pt x="0" y="22872"/>
                  </a:lnTo>
                  <a:cubicBezTo>
                    <a:pt x="0" y="10240"/>
                    <a:pt x="10240" y="0"/>
                    <a:pt x="228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842" r="0" b="-2284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09014" y="1891314"/>
            <a:ext cx="7785272" cy="3557043"/>
            <a:chOff x="0" y="0"/>
            <a:chExt cx="1206142" cy="5510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6142" cy="551079"/>
            </a:xfrm>
            <a:custGeom>
              <a:avLst/>
              <a:gdLst/>
              <a:ahLst/>
              <a:cxnLst/>
              <a:rect r="r" b="b" t="t" l="l"/>
              <a:pathLst>
                <a:path h="551079" w="1206142">
                  <a:moveTo>
                    <a:pt x="22872" y="0"/>
                  </a:moveTo>
                  <a:lnTo>
                    <a:pt x="1183270" y="0"/>
                  </a:lnTo>
                  <a:cubicBezTo>
                    <a:pt x="1189336" y="0"/>
                    <a:pt x="1195154" y="2410"/>
                    <a:pt x="1199443" y="6699"/>
                  </a:cubicBezTo>
                  <a:cubicBezTo>
                    <a:pt x="1203733" y="10988"/>
                    <a:pt x="1206142" y="16806"/>
                    <a:pt x="1206142" y="22872"/>
                  </a:cubicBezTo>
                  <a:lnTo>
                    <a:pt x="1206142" y="528207"/>
                  </a:lnTo>
                  <a:cubicBezTo>
                    <a:pt x="1206142" y="540839"/>
                    <a:pt x="1195902" y="551079"/>
                    <a:pt x="1183270" y="551079"/>
                  </a:cubicBezTo>
                  <a:lnTo>
                    <a:pt x="22872" y="551079"/>
                  </a:lnTo>
                  <a:cubicBezTo>
                    <a:pt x="10240" y="551079"/>
                    <a:pt x="0" y="540839"/>
                    <a:pt x="0" y="528207"/>
                  </a:cubicBezTo>
                  <a:lnTo>
                    <a:pt x="0" y="22872"/>
                  </a:lnTo>
                  <a:cubicBezTo>
                    <a:pt x="0" y="10240"/>
                    <a:pt x="10240" y="0"/>
                    <a:pt x="228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487" r="0" b="-1048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204480" y="2546409"/>
            <a:ext cx="3763740" cy="10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8243" y="3789876"/>
            <a:ext cx="6776214" cy="87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promote a better life for Indian students and researchers in Korea.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19780" y="6099141"/>
            <a:ext cx="3763740" cy="10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3543" y="7318327"/>
            <a:ext cx="6776214" cy="175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establish the largest community of Indian students and researchers in Korea with strong engagement and interaction opportunities.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77621"/>
            <a:ext cx="6106221" cy="7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SPORTS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15814"/>
            <a:ext cx="523450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CRICKET </a:t>
            </a:r>
          </a:p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CHAMPIONSHIP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82689"/>
            <a:ext cx="6106221" cy="56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GIST, Gwangju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85550" y="5322914"/>
            <a:ext cx="9112508" cy="4021140"/>
            <a:chOff x="0" y="0"/>
            <a:chExt cx="12150010" cy="536152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950898" cy="5361520"/>
              <a:chOff x="0" y="0"/>
              <a:chExt cx="694161" cy="62541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4161" cy="625411"/>
              </a:xfrm>
              <a:custGeom>
                <a:avLst/>
                <a:gdLst/>
                <a:ahLst/>
                <a:cxnLst/>
                <a:rect r="r" b="b" t="t" l="l"/>
                <a:pathLst>
                  <a:path h="625411" w="694161">
                    <a:moveTo>
                      <a:pt x="42941" y="0"/>
                    </a:moveTo>
                    <a:lnTo>
                      <a:pt x="651220" y="0"/>
                    </a:lnTo>
                    <a:cubicBezTo>
                      <a:pt x="662609" y="0"/>
                      <a:pt x="673531" y="4524"/>
                      <a:pt x="681584" y="12577"/>
                    </a:cubicBezTo>
                    <a:cubicBezTo>
                      <a:pt x="689637" y="20630"/>
                      <a:pt x="694161" y="31552"/>
                      <a:pt x="694161" y="42941"/>
                    </a:cubicBezTo>
                    <a:lnTo>
                      <a:pt x="694161" y="582470"/>
                    </a:lnTo>
                    <a:cubicBezTo>
                      <a:pt x="694161" y="593859"/>
                      <a:pt x="689637" y="604781"/>
                      <a:pt x="681584" y="612834"/>
                    </a:cubicBezTo>
                    <a:cubicBezTo>
                      <a:pt x="673531" y="620887"/>
                      <a:pt x="662609" y="625411"/>
                      <a:pt x="651220" y="625411"/>
                    </a:cubicBezTo>
                    <a:lnTo>
                      <a:pt x="42941" y="625411"/>
                    </a:lnTo>
                    <a:cubicBezTo>
                      <a:pt x="31552" y="625411"/>
                      <a:pt x="20630" y="620887"/>
                      <a:pt x="12577" y="612834"/>
                    </a:cubicBezTo>
                    <a:cubicBezTo>
                      <a:pt x="4524" y="604781"/>
                      <a:pt x="0" y="593859"/>
                      <a:pt x="0" y="582470"/>
                    </a:cubicBezTo>
                    <a:lnTo>
                      <a:pt x="0" y="42941"/>
                    </a:lnTo>
                    <a:cubicBezTo>
                      <a:pt x="0" y="31552"/>
                      <a:pt x="4524" y="20630"/>
                      <a:pt x="12577" y="12577"/>
                    </a:cubicBezTo>
                    <a:cubicBezTo>
                      <a:pt x="20630" y="4524"/>
                      <a:pt x="31552" y="0"/>
                      <a:pt x="42941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9006" t="0" r="-49006" b="0"/>
                </a:stretch>
              </a:blip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199112" y="0"/>
              <a:ext cx="5950898" cy="5361520"/>
              <a:chOff x="0" y="0"/>
              <a:chExt cx="694161" cy="6254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4161" cy="625411"/>
              </a:xfrm>
              <a:custGeom>
                <a:avLst/>
                <a:gdLst/>
                <a:ahLst/>
                <a:cxnLst/>
                <a:rect r="r" b="b" t="t" l="l"/>
                <a:pathLst>
                  <a:path h="625411" w="694161">
                    <a:moveTo>
                      <a:pt x="42941" y="0"/>
                    </a:moveTo>
                    <a:lnTo>
                      <a:pt x="651220" y="0"/>
                    </a:lnTo>
                    <a:cubicBezTo>
                      <a:pt x="662609" y="0"/>
                      <a:pt x="673531" y="4524"/>
                      <a:pt x="681584" y="12577"/>
                    </a:cubicBezTo>
                    <a:cubicBezTo>
                      <a:pt x="689637" y="20630"/>
                      <a:pt x="694161" y="31552"/>
                      <a:pt x="694161" y="42941"/>
                    </a:cubicBezTo>
                    <a:lnTo>
                      <a:pt x="694161" y="582470"/>
                    </a:lnTo>
                    <a:cubicBezTo>
                      <a:pt x="694161" y="593859"/>
                      <a:pt x="689637" y="604781"/>
                      <a:pt x="681584" y="612834"/>
                    </a:cubicBezTo>
                    <a:cubicBezTo>
                      <a:pt x="673531" y="620887"/>
                      <a:pt x="662609" y="625411"/>
                      <a:pt x="651220" y="625411"/>
                    </a:cubicBezTo>
                    <a:lnTo>
                      <a:pt x="42941" y="625411"/>
                    </a:lnTo>
                    <a:cubicBezTo>
                      <a:pt x="31552" y="625411"/>
                      <a:pt x="20630" y="620887"/>
                      <a:pt x="12577" y="612834"/>
                    </a:cubicBezTo>
                    <a:cubicBezTo>
                      <a:pt x="4524" y="604781"/>
                      <a:pt x="0" y="593859"/>
                      <a:pt x="0" y="582470"/>
                    </a:cubicBezTo>
                    <a:lnTo>
                      <a:pt x="0" y="42941"/>
                    </a:lnTo>
                    <a:cubicBezTo>
                      <a:pt x="0" y="31552"/>
                      <a:pt x="4524" y="20630"/>
                      <a:pt x="12577" y="12577"/>
                    </a:cubicBezTo>
                    <a:cubicBezTo>
                      <a:pt x="20630" y="4524"/>
                      <a:pt x="31552" y="0"/>
                      <a:pt x="42941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7880" t="0" r="-17880" b="0"/>
                </a:stretch>
              </a:blip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7785550" y="942946"/>
            <a:ext cx="9112508" cy="4021140"/>
            <a:chOff x="0" y="0"/>
            <a:chExt cx="1417275" cy="625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7275" cy="625411"/>
            </a:xfrm>
            <a:custGeom>
              <a:avLst/>
              <a:gdLst/>
              <a:ahLst/>
              <a:cxnLst/>
              <a:rect r="r" b="b" t="t" l="l"/>
              <a:pathLst>
                <a:path h="625411" w="1417275">
                  <a:moveTo>
                    <a:pt x="19541" y="0"/>
                  </a:moveTo>
                  <a:lnTo>
                    <a:pt x="1397735" y="0"/>
                  </a:lnTo>
                  <a:cubicBezTo>
                    <a:pt x="1408527" y="0"/>
                    <a:pt x="1417275" y="8749"/>
                    <a:pt x="1417275" y="19541"/>
                  </a:cubicBezTo>
                  <a:lnTo>
                    <a:pt x="1417275" y="605870"/>
                  </a:lnTo>
                  <a:cubicBezTo>
                    <a:pt x="1417275" y="616662"/>
                    <a:pt x="1408527" y="625411"/>
                    <a:pt x="1397735" y="625411"/>
                  </a:cubicBezTo>
                  <a:lnTo>
                    <a:pt x="19541" y="625411"/>
                  </a:lnTo>
                  <a:cubicBezTo>
                    <a:pt x="8749" y="625411"/>
                    <a:pt x="0" y="616662"/>
                    <a:pt x="0" y="605870"/>
                  </a:cubicBezTo>
                  <a:lnTo>
                    <a:pt x="0" y="19541"/>
                  </a:lnTo>
                  <a:cubicBezTo>
                    <a:pt x="0" y="8749"/>
                    <a:pt x="8749" y="0"/>
                    <a:pt x="19541" y="0"/>
                  </a:cubicBezTo>
                  <a:close/>
                </a:path>
              </a:pathLst>
            </a:custGeom>
            <a:blipFill>
              <a:blip r:embed="rId5"/>
              <a:stretch>
                <a:fillRect l="-9834" t="0" r="-9834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041" y="2152900"/>
            <a:ext cx="4176888" cy="2951386"/>
            <a:chOff x="0" y="0"/>
            <a:chExt cx="686233" cy="484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3"/>
              <a:stretch>
                <a:fillRect l="-12885" t="0" r="-128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45312" y="942975"/>
            <a:ext cx="138098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MEETINGS /EVENT PARTICIPATION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847" y="8242208"/>
            <a:ext cx="2986936" cy="42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44041" y="5190377"/>
            <a:ext cx="4091824" cy="2951386"/>
            <a:chOff x="0" y="0"/>
            <a:chExt cx="672258" cy="4848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2258" cy="484892"/>
            </a:xfrm>
            <a:custGeom>
              <a:avLst/>
              <a:gdLst/>
              <a:ahLst/>
              <a:cxnLst/>
              <a:rect r="r" b="b" t="t" l="l"/>
              <a:pathLst>
                <a:path h="484892" w="672258">
                  <a:moveTo>
                    <a:pt x="43517" y="0"/>
                  </a:moveTo>
                  <a:lnTo>
                    <a:pt x="628741" y="0"/>
                  </a:lnTo>
                  <a:cubicBezTo>
                    <a:pt x="640282" y="0"/>
                    <a:pt x="651351" y="4585"/>
                    <a:pt x="659512" y="12746"/>
                  </a:cubicBezTo>
                  <a:cubicBezTo>
                    <a:pt x="667673" y="20907"/>
                    <a:pt x="672258" y="31976"/>
                    <a:pt x="672258" y="43517"/>
                  </a:cubicBezTo>
                  <a:lnTo>
                    <a:pt x="672258" y="441375"/>
                  </a:lnTo>
                  <a:cubicBezTo>
                    <a:pt x="672258" y="465409"/>
                    <a:pt x="652774" y="484892"/>
                    <a:pt x="628741" y="484892"/>
                  </a:cubicBezTo>
                  <a:lnTo>
                    <a:pt x="43517" y="484892"/>
                  </a:lnTo>
                  <a:cubicBezTo>
                    <a:pt x="31976" y="484892"/>
                    <a:pt x="20907" y="480307"/>
                    <a:pt x="12746" y="472146"/>
                  </a:cubicBezTo>
                  <a:cubicBezTo>
                    <a:pt x="4585" y="463985"/>
                    <a:pt x="0" y="452916"/>
                    <a:pt x="0" y="441375"/>
                  </a:cubicBezTo>
                  <a:lnTo>
                    <a:pt x="0" y="43517"/>
                  </a:lnTo>
                  <a:cubicBezTo>
                    <a:pt x="0" y="19483"/>
                    <a:pt x="19483" y="0"/>
                    <a:pt x="4351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27" r="0" b="-192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44041" y="7954258"/>
            <a:ext cx="4091824" cy="951594"/>
            <a:chOff x="0" y="0"/>
            <a:chExt cx="1142838" cy="2657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96494" y="0"/>
                  </a:moveTo>
                  <a:lnTo>
                    <a:pt x="1046344" y="0"/>
                  </a:lnTo>
                  <a:cubicBezTo>
                    <a:pt x="1099636" y="0"/>
                    <a:pt x="1142838" y="43202"/>
                    <a:pt x="1142838" y="96494"/>
                  </a:cubicBezTo>
                  <a:lnTo>
                    <a:pt x="1142838" y="169284"/>
                  </a:lnTo>
                  <a:cubicBezTo>
                    <a:pt x="1142838" y="222576"/>
                    <a:pt x="1099636" y="265778"/>
                    <a:pt x="1046344" y="265778"/>
                  </a:cubicBezTo>
                  <a:lnTo>
                    <a:pt x="96494" y="265778"/>
                  </a:lnTo>
                  <a:cubicBezTo>
                    <a:pt x="43202" y="265778"/>
                    <a:pt x="0" y="222576"/>
                    <a:pt x="0" y="169284"/>
                  </a:cubicBezTo>
                  <a:lnTo>
                    <a:pt x="0" y="96494"/>
                  </a:lnTo>
                  <a:cubicBezTo>
                    <a:pt x="0" y="43202"/>
                    <a:pt x="43202" y="0"/>
                    <a:pt x="96494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82498" y="2152900"/>
            <a:ext cx="4176888" cy="2951386"/>
            <a:chOff x="0" y="0"/>
            <a:chExt cx="686233" cy="4848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5"/>
              <a:stretch>
                <a:fillRect l="-4991" t="0" r="-584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063304" y="8242208"/>
            <a:ext cx="2986936" cy="42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82498" y="5190377"/>
            <a:ext cx="4176888" cy="2951386"/>
            <a:chOff x="0" y="0"/>
            <a:chExt cx="686233" cy="4848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767" r="0" b="-776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782498" y="7954258"/>
            <a:ext cx="4091824" cy="951594"/>
            <a:chOff x="0" y="0"/>
            <a:chExt cx="1142838" cy="265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96494" y="0"/>
                  </a:moveTo>
                  <a:lnTo>
                    <a:pt x="1046344" y="0"/>
                  </a:lnTo>
                  <a:cubicBezTo>
                    <a:pt x="1099636" y="0"/>
                    <a:pt x="1142838" y="43202"/>
                    <a:pt x="1142838" y="96494"/>
                  </a:cubicBezTo>
                  <a:lnTo>
                    <a:pt x="1142838" y="169284"/>
                  </a:lnTo>
                  <a:cubicBezTo>
                    <a:pt x="1142838" y="222576"/>
                    <a:pt x="1099636" y="265778"/>
                    <a:pt x="1046344" y="265778"/>
                  </a:cubicBezTo>
                  <a:lnTo>
                    <a:pt x="96494" y="265778"/>
                  </a:lnTo>
                  <a:cubicBezTo>
                    <a:pt x="43202" y="265778"/>
                    <a:pt x="0" y="222576"/>
                    <a:pt x="0" y="169284"/>
                  </a:cubicBezTo>
                  <a:lnTo>
                    <a:pt x="0" y="96494"/>
                  </a:lnTo>
                  <a:cubicBezTo>
                    <a:pt x="0" y="43202"/>
                    <a:pt x="43202" y="0"/>
                    <a:pt x="96494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74066" y="2152900"/>
            <a:ext cx="4176888" cy="2951386"/>
            <a:chOff x="0" y="0"/>
            <a:chExt cx="686233" cy="4848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7"/>
              <a:stretch>
                <a:fillRect l="-25774" t="0" r="-25774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454872" y="8242208"/>
            <a:ext cx="2986936" cy="42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74066" y="5190377"/>
            <a:ext cx="4176888" cy="2951386"/>
            <a:chOff x="0" y="0"/>
            <a:chExt cx="686233" cy="4848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580" r="0" b="-758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74066" y="7954258"/>
            <a:ext cx="4091824" cy="951594"/>
            <a:chOff x="0" y="0"/>
            <a:chExt cx="1142838" cy="2657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96494" y="0"/>
                  </a:moveTo>
                  <a:lnTo>
                    <a:pt x="1046344" y="0"/>
                  </a:lnTo>
                  <a:cubicBezTo>
                    <a:pt x="1099636" y="0"/>
                    <a:pt x="1142838" y="43202"/>
                    <a:pt x="1142838" y="96494"/>
                  </a:cubicBezTo>
                  <a:lnTo>
                    <a:pt x="1142838" y="169284"/>
                  </a:lnTo>
                  <a:cubicBezTo>
                    <a:pt x="1142838" y="222576"/>
                    <a:pt x="1099636" y="265778"/>
                    <a:pt x="1046344" y="265778"/>
                  </a:cubicBezTo>
                  <a:lnTo>
                    <a:pt x="96494" y="265778"/>
                  </a:lnTo>
                  <a:cubicBezTo>
                    <a:pt x="43202" y="265778"/>
                    <a:pt x="0" y="222576"/>
                    <a:pt x="0" y="169284"/>
                  </a:cubicBezTo>
                  <a:lnTo>
                    <a:pt x="0" y="96494"/>
                  </a:lnTo>
                  <a:cubicBezTo>
                    <a:pt x="0" y="43202"/>
                    <a:pt x="43202" y="0"/>
                    <a:pt x="96494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72431" y="8085825"/>
            <a:ext cx="3642114" cy="64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ISRK Team meeting with Ambassador, Embassy of India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71746" y="7945728"/>
            <a:ext cx="4091824" cy="96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ISRK – Center for Quantum Nanoscience, </a:t>
            </a:r>
          </a:p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Institute of Basic Sciences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7891" y="7945555"/>
            <a:ext cx="3767530" cy="96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ISRK - Super 30 Fame</a:t>
            </a:r>
          </a:p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Mr. Anand Kumar Meeting at Embassy of India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576216" y="2152900"/>
            <a:ext cx="4176888" cy="2951386"/>
            <a:chOff x="0" y="0"/>
            <a:chExt cx="686233" cy="4848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4463" r="0" b="-44463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857023" y="8242208"/>
            <a:ext cx="2986936" cy="42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576216" y="5190377"/>
            <a:ext cx="4176888" cy="2951386"/>
            <a:chOff x="0" y="0"/>
            <a:chExt cx="686233" cy="4848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42631" y="0"/>
                  </a:moveTo>
                  <a:lnTo>
                    <a:pt x="643602" y="0"/>
                  </a:lnTo>
                  <a:cubicBezTo>
                    <a:pt x="654909" y="0"/>
                    <a:pt x="665752" y="4491"/>
                    <a:pt x="673747" y="12486"/>
                  </a:cubicBezTo>
                  <a:cubicBezTo>
                    <a:pt x="681742" y="20481"/>
                    <a:pt x="686233" y="31324"/>
                    <a:pt x="686233" y="42631"/>
                  </a:cubicBezTo>
                  <a:lnTo>
                    <a:pt x="686233" y="442261"/>
                  </a:lnTo>
                  <a:cubicBezTo>
                    <a:pt x="686233" y="453567"/>
                    <a:pt x="681742" y="464411"/>
                    <a:pt x="673747" y="472406"/>
                  </a:cubicBezTo>
                  <a:cubicBezTo>
                    <a:pt x="665752" y="480400"/>
                    <a:pt x="654909" y="484892"/>
                    <a:pt x="643602" y="484892"/>
                  </a:cubicBezTo>
                  <a:lnTo>
                    <a:pt x="42631" y="484892"/>
                  </a:lnTo>
                  <a:cubicBezTo>
                    <a:pt x="31324" y="484892"/>
                    <a:pt x="20481" y="480400"/>
                    <a:pt x="12486" y="472406"/>
                  </a:cubicBezTo>
                  <a:cubicBezTo>
                    <a:pt x="4491" y="464411"/>
                    <a:pt x="0" y="453567"/>
                    <a:pt x="0" y="442261"/>
                  </a:cubicBezTo>
                  <a:lnTo>
                    <a:pt x="0" y="42631"/>
                  </a:lnTo>
                  <a:cubicBezTo>
                    <a:pt x="0" y="31324"/>
                    <a:pt x="4491" y="20481"/>
                    <a:pt x="12486" y="12486"/>
                  </a:cubicBezTo>
                  <a:cubicBezTo>
                    <a:pt x="20481" y="4491"/>
                    <a:pt x="31324" y="0"/>
                    <a:pt x="42631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4167" r="0" b="-74758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576216" y="7954258"/>
            <a:ext cx="4091824" cy="951594"/>
            <a:chOff x="0" y="0"/>
            <a:chExt cx="1142838" cy="2657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96494" y="0"/>
                  </a:moveTo>
                  <a:lnTo>
                    <a:pt x="1046344" y="0"/>
                  </a:lnTo>
                  <a:cubicBezTo>
                    <a:pt x="1099636" y="0"/>
                    <a:pt x="1142838" y="43202"/>
                    <a:pt x="1142838" y="96494"/>
                  </a:cubicBezTo>
                  <a:lnTo>
                    <a:pt x="1142838" y="169284"/>
                  </a:lnTo>
                  <a:cubicBezTo>
                    <a:pt x="1142838" y="222576"/>
                    <a:pt x="1099636" y="265778"/>
                    <a:pt x="1046344" y="265778"/>
                  </a:cubicBezTo>
                  <a:lnTo>
                    <a:pt x="96494" y="265778"/>
                  </a:lnTo>
                  <a:cubicBezTo>
                    <a:pt x="43202" y="265778"/>
                    <a:pt x="0" y="222576"/>
                    <a:pt x="0" y="169284"/>
                  </a:cubicBezTo>
                  <a:lnTo>
                    <a:pt x="0" y="96494"/>
                  </a:lnTo>
                  <a:cubicBezTo>
                    <a:pt x="0" y="43202"/>
                    <a:pt x="43202" y="0"/>
                    <a:pt x="96494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738364" y="8085940"/>
            <a:ext cx="3767530" cy="64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8"/>
              </a:lnSpc>
              <a:spcBef>
                <a:spcPct val="0"/>
              </a:spcBef>
            </a:pPr>
            <a:r>
              <a:rPr lang="en-US" b="true" sz="181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NIIED </a:t>
            </a:r>
            <a:r>
              <a:rPr lang="en-US" b="true" sz="1813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813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International Associations Meeting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09768" y="2110374"/>
            <a:ext cx="4606766" cy="3255137"/>
            <a:chOff x="0" y="0"/>
            <a:chExt cx="686233" cy="484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38653" y="0"/>
                  </a:moveTo>
                  <a:lnTo>
                    <a:pt x="647580" y="0"/>
                  </a:lnTo>
                  <a:cubicBezTo>
                    <a:pt x="668928" y="0"/>
                    <a:pt x="686233" y="17305"/>
                    <a:pt x="686233" y="38653"/>
                  </a:cubicBezTo>
                  <a:lnTo>
                    <a:pt x="686233" y="446239"/>
                  </a:lnTo>
                  <a:cubicBezTo>
                    <a:pt x="686233" y="467586"/>
                    <a:pt x="668928" y="484892"/>
                    <a:pt x="647580" y="484892"/>
                  </a:cubicBezTo>
                  <a:lnTo>
                    <a:pt x="38653" y="484892"/>
                  </a:lnTo>
                  <a:cubicBezTo>
                    <a:pt x="17305" y="484892"/>
                    <a:pt x="0" y="467586"/>
                    <a:pt x="0" y="446239"/>
                  </a:cubicBezTo>
                  <a:lnTo>
                    <a:pt x="0" y="38653"/>
                  </a:lnTo>
                  <a:cubicBezTo>
                    <a:pt x="0" y="17305"/>
                    <a:pt x="17305" y="0"/>
                    <a:pt x="38653" y="0"/>
                  </a:cubicBezTo>
                  <a:close/>
                </a:path>
              </a:pathLst>
            </a:custGeom>
            <a:blipFill>
              <a:blip r:embed="rId3"/>
              <a:stretch>
                <a:fillRect l="-24736" t="0" r="-2473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39071" y="627731"/>
            <a:ext cx="13809857" cy="77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MEETINGS /EVENT PARTICIPATION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22393" y="8843750"/>
            <a:ext cx="3294347" cy="45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09768" y="5460462"/>
            <a:ext cx="4512948" cy="3255137"/>
            <a:chOff x="0" y="0"/>
            <a:chExt cx="672258" cy="4848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2258" cy="484892"/>
            </a:xfrm>
            <a:custGeom>
              <a:avLst/>
              <a:gdLst/>
              <a:ahLst/>
              <a:cxnLst/>
              <a:rect r="r" b="b" t="t" l="l"/>
              <a:pathLst>
                <a:path h="484892" w="672258">
                  <a:moveTo>
                    <a:pt x="39456" y="0"/>
                  </a:moveTo>
                  <a:lnTo>
                    <a:pt x="632801" y="0"/>
                  </a:lnTo>
                  <a:cubicBezTo>
                    <a:pt x="643266" y="0"/>
                    <a:pt x="653302" y="4157"/>
                    <a:pt x="660701" y="11556"/>
                  </a:cubicBezTo>
                  <a:cubicBezTo>
                    <a:pt x="668101" y="18956"/>
                    <a:pt x="672258" y="28992"/>
                    <a:pt x="672258" y="39456"/>
                  </a:cubicBezTo>
                  <a:lnTo>
                    <a:pt x="672258" y="445436"/>
                  </a:lnTo>
                  <a:cubicBezTo>
                    <a:pt x="672258" y="467227"/>
                    <a:pt x="654592" y="484892"/>
                    <a:pt x="632801" y="484892"/>
                  </a:cubicBezTo>
                  <a:lnTo>
                    <a:pt x="39456" y="484892"/>
                  </a:lnTo>
                  <a:cubicBezTo>
                    <a:pt x="28992" y="484892"/>
                    <a:pt x="18956" y="480735"/>
                    <a:pt x="11556" y="473335"/>
                  </a:cubicBezTo>
                  <a:cubicBezTo>
                    <a:pt x="4157" y="465936"/>
                    <a:pt x="0" y="455900"/>
                    <a:pt x="0" y="445436"/>
                  </a:cubicBezTo>
                  <a:lnTo>
                    <a:pt x="0" y="39456"/>
                  </a:lnTo>
                  <a:cubicBezTo>
                    <a:pt x="0" y="17665"/>
                    <a:pt x="17665" y="0"/>
                    <a:pt x="3945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6" r="0" b="-66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09768" y="8508797"/>
            <a:ext cx="4512948" cy="1049531"/>
            <a:chOff x="0" y="0"/>
            <a:chExt cx="1142838" cy="2657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87490" y="0"/>
                  </a:moveTo>
                  <a:lnTo>
                    <a:pt x="1055348" y="0"/>
                  </a:lnTo>
                  <a:cubicBezTo>
                    <a:pt x="1103667" y="0"/>
                    <a:pt x="1142838" y="39171"/>
                    <a:pt x="1142838" y="87490"/>
                  </a:cubicBezTo>
                  <a:lnTo>
                    <a:pt x="1142838" y="178288"/>
                  </a:lnTo>
                  <a:cubicBezTo>
                    <a:pt x="1142838" y="226608"/>
                    <a:pt x="1103667" y="265778"/>
                    <a:pt x="1055348" y="265778"/>
                  </a:cubicBezTo>
                  <a:lnTo>
                    <a:pt x="87490" y="265778"/>
                  </a:lnTo>
                  <a:cubicBezTo>
                    <a:pt x="39171" y="265778"/>
                    <a:pt x="0" y="226608"/>
                    <a:pt x="0" y="178288"/>
                  </a:cubicBezTo>
                  <a:lnTo>
                    <a:pt x="0" y="87490"/>
                  </a:lnTo>
                  <a:cubicBezTo>
                    <a:pt x="0" y="39171"/>
                    <a:pt x="39171" y="0"/>
                    <a:pt x="87490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99385" y="2110374"/>
            <a:ext cx="4606766" cy="3255137"/>
            <a:chOff x="0" y="0"/>
            <a:chExt cx="686233" cy="4848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38653" y="0"/>
                  </a:moveTo>
                  <a:lnTo>
                    <a:pt x="647580" y="0"/>
                  </a:lnTo>
                  <a:cubicBezTo>
                    <a:pt x="668928" y="0"/>
                    <a:pt x="686233" y="17305"/>
                    <a:pt x="686233" y="38653"/>
                  </a:cubicBezTo>
                  <a:lnTo>
                    <a:pt x="686233" y="446239"/>
                  </a:lnTo>
                  <a:cubicBezTo>
                    <a:pt x="686233" y="467586"/>
                    <a:pt x="668928" y="484892"/>
                    <a:pt x="647580" y="484892"/>
                  </a:cubicBezTo>
                  <a:lnTo>
                    <a:pt x="38653" y="484892"/>
                  </a:lnTo>
                  <a:cubicBezTo>
                    <a:pt x="17305" y="484892"/>
                    <a:pt x="0" y="467586"/>
                    <a:pt x="0" y="446239"/>
                  </a:cubicBezTo>
                  <a:lnTo>
                    <a:pt x="0" y="38653"/>
                  </a:lnTo>
                  <a:cubicBezTo>
                    <a:pt x="0" y="17305"/>
                    <a:pt x="17305" y="0"/>
                    <a:pt x="3865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4906" r="0" b="-2035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312010" y="8843750"/>
            <a:ext cx="3294347" cy="45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899385" y="5460462"/>
            <a:ext cx="4606766" cy="3255137"/>
            <a:chOff x="0" y="0"/>
            <a:chExt cx="686233" cy="4848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38653" y="0"/>
                  </a:moveTo>
                  <a:lnTo>
                    <a:pt x="647580" y="0"/>
                  </a:lnTo>
                  <a:cubicBezTo>
                    <a:pt x="668928" y="0"/>
                    <a:pt x="686233" y="17305"/>
                    <a:pt x="686233" y="38653"/>
                  </a:cubicBezTo>
                  <a:lnTo>
                    <a:pt x="686233" y="446239"/>
                  </a:lnTo>
                  <a:cubicBezTo>
                    <a:pt x="686233" y="467586"/>
                    <a:pt x="668928" y="484892"/>
                    <a:pt x="647580" y="484892"/>
                  </a:cubicBezTo>
                  <a:lnTo>
                    <a:pt x="38653" y="484892"/>
                  </a:lnTo>
                  <a:cubicBezTo>
                    <a:pt x="17305" y="484892"/>
                    <a:pt x="0" y="467586"/>
                    <a:pt x="0" y="446239"/>
                  </a:cubicBezTo>
                  <a:lnTo>
                    <a:pt x="0" y="38653"/>
                  </a:lnTo>
                  <a:cubicBezTo>
                    <a:pt x="0" y="17305"/>
                    <a:pt x="17305" y="0"/>
                    <a:pt x="3865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8451" r="0" b="-3845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99385" y="8508797"/>
            <a:ext cx="4512948" cy="1049531"/>
            <a:chOff x="0" y="0"/>
            <a:chExt cx="1142838" cy="265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87490" y="0"/>
                  </a:moveTo>
                  <a:lnTo>
                    <a:pt x="1055348" y="0"/>
                  </a:lnTo>
                  <a:cubicBezTo>
                    <a:pt x="1103667" y="0"/>
                    <a:pt x="1142838" y="39171"/>
                    <a:pt x="1142838" y="87490"/>
                  </a:cubicBezTo>
                  <a:lnTo>
                    <a:pt x="1142838" y="178288"/>
                  </a:lnTo>
                  <a:cubicBezTo>
                    <a:pt x="1142838" y="226608"/>
                    <a:pt x="1103667" y="265778"/>
                    <a:pt x="1055348" y="265778"/>
                  </a:cubicBezTo>
                  <a:lnTo>
                    <a:pt x="87490" y="265778"/>
                  </a:lnTo>
                  <a:cubicBezTo>
                    <a:pt x="39171" y="265778"/>
                    <a:pt x="0" y="226608"/>
                    <a:pt x="0" y="178288"/>
                  </a:cubicBezTo>
                  <a:lnTo>
                    <a:pt x="0" y="87490"/>
                  </a:lnTo>
                  <a:cubicBezTo>
                    <a:pt x="0" y="39171"/>
                    <a:pt x="39171" y="0"/>
                    <a:pt x="87490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87356" y="2110374"/>
            <a:ext cx="4606766" cy="3255137"/>
            <a:chOff x="0" y="0"/>
            <a:chExt cx="686233" cy="4848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38653" y="0"/>
                  </a:moveTo>
                  <a:lnTo>
                    <a:pt x="647580" y="0"/>
                  </a:lnTo>
                  <a:cubicBezTo>
                    <a:pt x="668928" y="0"/>
                    <a:pt x="686233" y="17305"/>
                    <a:pt x="686233" y="38653"/>
                  </a:cubicBezTo>
                  <a:lnTo>
                    <a:pt x="686233" y="446239"/>
                  </a:lnTo>
                  <a:cubicBezTo>
                    <a:pt x="686233" y="467586"/>
                    <a:pt x="668928" y="484892"/>
                    <a:pt x="647580" y="484892"/>
                  </a:cubicBezTo>
                  <a:lnTo>
                    <a:pt x="38653" y="484892"/>
                  </a:lnTo>
                  <a:cubicBezTo>
                    <a:pt x="17305" y="484892"/>
                    <a:pt x="0" y="467586"/>
                    <a:pt x="0" y="446239"/>
                  </a:cubicBezTo>
                  <a:lnTo>
                    <a:pt x="0" y="38653"/>
                  </a:lnTo>
                  <a:cubicBezTo>
                    <a:pt x="0" y="17305"/>
                    <a:pt x="17305" y="0"/>
                    <a:pt x="3865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006" r="0" b="-300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399981" y="8843750"/>
            <a:ext cx="3294347" cy="45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Adventure Tours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87356" y="5460462"/>
            <a:ext cx="4606766" cy="3255137"/>
            <a:chOff x="0" y="0"/>
            <a:chExt cx="686233" cy="4848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6233" cy="484892"/>
            </a:xfrm>
            <a:custGeom>
              <a:avLst/>
              <a:gdLst/>
              <a:ahLst/>
              <a:cxnLst/>
              <a:rect r="r" b="b" t="t" l="l"/>
              <a:pathLst>
                <a:path h="484892" w="686233">
                  <a:moveTo>
                    <a:pt x="38653" y="0"/>
                  </a:moveTo>
                  <a:lnTo>
                    <a:pt x="647580" y="0"/>
                  </a:lnTo>
                  <a:cubicBezTo>
                    <a:pt x="668928" y="0"/>
                    <a:pt x="686233" y="17305"/>
                    <a:pt x="686233" y="38653"/>
                  </a:cubicBezTo>
                  <a:lnTo>
                    <a:pt x="686233" y="446239"/>
                  </a:lnTo>
                  <a:cubicBezTo>
                    <a:pt x="686233" y="467586"/>
                    <a:pt x="668928" y="484892"/>
                    <a:pt x="647580" y="484892"/>
                  </a:cubicBezTo>
                  <a:lnTo>
                    <a:pt x="38653" y="484892"/>
                  </a:lnTo>
                  <a:cubicBezTo>
                    <a:pt x="17305" y="484892"/>
                    <a:pt x="0" y="467586"/>
                    <a:pt x="0" y="446239"/>
                  </a:cubicBezTo>
                  <a:lnTo>
                    <a:pt x="0" y="38653"/>
                  </a:lnTo>
                  <a:cubicBezTo>
                    <a:pt x="0" y="17305"/>
                    <a:pt x="17305" y="0"/>
                    <a:pt x="3865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3218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987356" y="8508797"/>
            <a:ext cx="4512948" cy="1049531"/>
            <a:chOff x="0" y="0"/>
            <a:chExt cx="1142838" cy="2657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2838" cy="265778"/>
            </a:xfrm>
            <a:custGeom>
              <a:avLst/>
              <a:gdLst/>
              <a:ahLst/>
              <a:cxnLst/>
              <a:rect r="r" b="b" t="t" l="l"/>
              <a:pathLst>
                <a:path h="265778" w="1142838">
                  <a:moveTo>
                    <a:pt x="87490" y="0"/>
                  </a:moveTo>
                  <a:lnTo>
                    <a:pt x="1055348" y="0"/>
                  </a:lnTo>
                  <a:cubicBezTo>
                    <a:pt x="1103667" y="0"/>
                    <a:pt x="1142838" y="39171"/>
                    <a:pt x="1142838" y="87490"/>
                  </a:cubicBezTo>
                  <a:lnTo>
                    <a:pt x="1142838" y="178288"/>
                  </a:lnTo>
                  <a:cubicBezTo>
                    <a:pt x="1142838" y="226608"/>
                    <a:pt x="1103667" y="265778"/>
                    <a:pt x="1055348" y="265778"/>
                  </a:cubicBezTo>
                  <a:lnTo>
                    <a:pt x="87490" y="265778"/>
                  </a:lnTo>
                  <a:cubicBezTo>
                    <a:pt x="39171" y="265778"/>
                    <a:pt x="0" y="226608"/>
                    <a:pt x="0" y="178288"/>
                  </a:cubicBezTo>
                  <a:lnTo>
                    <a:pt x="0" y="87490"/>
                  </a:lnTo>
                  <a:cubicBezTo>
                    <a:pt x="0" y="39171"/>
                    <a:pt x="39171" y="0"/>
                    <a:pt x="87490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142838" cy="332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14348" y="8837645"/>
            <a:ext cx="3703788" cy="3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IIED Year-End Party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87526" y="8816085"/>
            <a:ext cx="4512948" cy="3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Seoul Friendship Festival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13101" y="8661443"/>
            <a:ext cx="4155277" cy="72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Sinchon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International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</a:t>
            </a:r>
            <a:r>
              <a:rPr lang="en-US" b="true" sz="20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val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78917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6362" y="678917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6022" y="6274092"/>
            <a:ext cx="3665828" cy="3025114"/>
          </a:xfrm>
          <a:custGeom>
            <a:avLst/>
            <a:gdLst/>
            <a:ahLst/>
            <a:cxnLst/>
            <a:rect r="r" b="b" t="t" l="l"/>
            <a:pathLst>
              <a:path h="3025114" w="3665828">
                <a:moveTo>
                  <a:pt x="0" y="0"/>
                </a:moveTo>
                <a:lnTo>
                  <a:pt x="3665828" y="0"/>
                </a:lnTo>
                <a:lnTo>
                  <a:pt x="3665828" y="3025114"/>
                </a:lnTo>
                <a:lnTo>
                  <a:pt x="0" y="3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9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4533" y="6274092"/>
            <a:ext cx="3300372" cy="3025114"/>
          </a:xfrm>
          <a:custGeom>
            <a:avLst/>
            <a:gdLst/>
            <a:ahLst/>
            <a:cxnLst/>
            <a:rect r="r" b="b" t="t" l="l"/>
            <a:pathLst>
              <a:path h="3025114" w="3300372">
                <a:moveTo>
                  <a:pt x="0" y="0"/>
                </a:moveTo>
                <a:lnTo>
                  <a:pt x="3300373" y="0"/>
                </a:lnTo>
                <a:lnTo>
                  <a:pt x="3300373" y="3025114"/>
                </a:lnTo>
                <a:lnTo>
                  <a:pt x="0" y="30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72" t="-16711" r="-437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779322"/>
            <a:ext cx="5045652" cy="214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COMMUNITY SUPPORT DURING COVID-19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26217"/>
            <a:ext cx="533082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"V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asudhaiva Kutumb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AKAM"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1850" y="738970"/>
            <a:ext cx="90043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SIGNIFICANT ACHIEVEMENTS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67791" y="1798372"/>
            <a:ext cx="8654134" cy="780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383" indent="-231192" lvl="1">
              <a:lnSpc>
                <a:spcPts val="2998"/>
              </a:lnSpc>
              <a:buFont typeface="Arial"/>
              <a:buChar char="•"/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arranged 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five chartered flights with Asiana Airline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from June 2020 to August 2022.</a:t>
            </a:r>
          </a:p>
          <a:p>
            <a:pPr algn="l">
              <a:lnSpc>
                <a:spcPts val="2998"/>
              </a:lnSpc>
            </a:pPr>
          </a:p>
          <a:p>
            <a:pPr algn="l" marL="462383" indent="-231192" lvl="1">
              <a:lnSpc>
                <a:spcPts val="2998"/>
              </a:lnSpc>
              <a:buFont typeface="Arial"/>
              <a:buChar char="•"/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pproximately 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1,000 Indians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including students, professionals, and families to travel to Korea for academic programs, new jobs, and family reunions.</a:t>
            </a:r>
          </a:p>
          <a:p>
            <a:pPr algn="l">
              <a:lnSpc>
                <a:spcPts val="2998"/>
              </a:lnSpc>
            </a:pPr>
          </a:p>
          <a:p>
            <a:pPr algn="l" marL="462383" indent="-231192" lvl="1">
              <a:lnSpc>
                <a:spcPts val="2998"/>
              </a:lnSpc>
              <a:buFont typeface="Arial"/>
              <a:buChar char="•"/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Online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ession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were hosted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p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 travel info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rm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ation and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COVID-19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guid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998"/>
              </a:lnSpc>
            </a:pPr>
          </a:p>
          <a:p>
            <a:pPr algn="l" marL="462383" indent="-231192" lvl="1">
              <a:lnSpc>
                <a:spcPts val="2998"/>
              </a:lnSpc>
              <a:buFont typeface="Arial"/>
              <a:buChar char="•"/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 also facilitated full refunds for 162 passengers affected by a cancelled Air India flight, through persistent engagement with senior officials at Air India headquarters in New Delhi.</a:t>
            </a:r>
          </a:p>
          <a:p>
            <a:pPr algn="l">
              <a:lnSpc>
                <a:spcPts val="2998"/>
              </a:lnSpc>
            </a:pPr>
          </a:p>
          <a:p>
            <a:pPr algn="l" marL="462383" indent="-231192" lvl="1">
              <a:lnSpc>
                <a:spcPts val="2998"/>
              </a:lnSpc>
              <a:buFont typeface="Arial"/>
              <a:buChar char="•"/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ddi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travel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suppo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rt, ISRK, in collaboration with Merck KGa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Korea, 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distributed safety kits 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masks and sanitizer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s)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and office stationery to 1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,</a:t>
            </a:r>
            <a:r>
              <a:rPr lang="en-US" b="true" sz="2141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000 students and researchers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 universities and institutes in Korea.</a:t>
            </a:r>
          </a:p>
          <a:p>
            <a:pPr algn="l">
              <a:lnSpc>
                <a:spcPts val="2998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79322"/>
            <a:ext cx="5045652" cy="6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LAUNCH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19810"/>
            <a:ext cx="533082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pic Macay K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OREA CHAPTER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62860"/>
            <a:ext cx="5045652" cy="22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8"/>
              </a:lnSpc>
              <a:spcBef>
                <a:spcPct val="0"/>
              </a:spcBef>
            </a:pPr>
            <a:r>
              <a:rPr lang="en-US" sz="2141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Society for the Promotion of Indian Classical Music And Culture Amongst Youth (SPIC MACAY) is a voluntary youth movement that promotes India's rich cultural heritage.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97983"/>
            <a:ext cx="5045652" cy="334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8"/>
              </a:lnSpc>
              <a:spcBef>
                <a:spcPct val="0"/>
              </a:spcBef>
            </a:pPr>
            <a:r>
              <a:rPr lang="en-US" sz="21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SPIC MACAY Korea was launched in association with ISRK and the Swami Vivekananda Cultural Centre, Embassy of India, Seoul, on 07 February 2021.</a:t>
            </a:r>
          </a:p>
          <a:p>
            <a:pPr algn="just">
              <a:lnSpc>
                <a:spcPts val="2998"/>
              </a:lnSpc>
              <a:spcBef>
                <a:spcPct val="0"/>
              </a:spcBef>
            </a:pPr>
            <a:r>
              <a:rPr lang="en-US" b="true" sz="2141" u="sng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3" tooltip="https://www.facebook.com/hashtag/mysticmusicseries?__eep__=6&amp;__cft__[0]=AZVxdYCI5yrTr5FsKaqYCg8Oln05DC610pGW7xmmf1d4tW9mGTVc_OSIT9fMkrb-tcDhQ_AuKZdaxybaAwp1g1yuXZ2erT7gkCfB9h6H7JeHuGPwZeYyLm_cF5ctlScgauEOK0mXj7_RTi-byeePdkK7WZtcW5a9tKhMTGNrzB4vm0AdKbhn-YPhL3MvmfmNvaGFq5u_n0n2GY8Pid5aL2fHprJ7StSeLaTQ2apnrU0H-w&amp;__tn__=*NK-R"/>
              </a:rPr>
              <a:t>MYSTICMUSICSERIES</a:t>
            </a:r>
            <a:r>
              <a:rPr lang="en-US" sz="21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Pt. Vishwa Mohan Bhatt &amp; Ustad Wasifuddin Dagar organized by SPIC MACAY Korea.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678917"/>
            <a:ext cx="4641850" cy="699565"/>
            <a:chOff x="0" y="0"/>
            <a:chExt cx="1222545" cy="184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36362" y="678917"/>
            <a:ext cx="4641850" cy="699565"/>
            <a:chOff x="0" y="0"/>
            <a:chExt cx="1222545" cy="184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41850" y="738970"/>
            <a:ext cx="90043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SIGNIFICANT ACHIEVEMENTS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292139" y="1807863"/>
            <a:ext cx="3322265" cy="2603350"/>
            <a:chOff x="0" y="0"/>
            <a:chExt cx="516051" cy="404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4"/>
              <a:stretch>
                <a:fillRect l="-11569" t="0" r="-11569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65099" y="1807863"/>
            <a:ext cx="3322265" cy="2603350"/>
            <a:chOff x="0" y="0"/>
            <a:chExt cx="516051" cy="4043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531" r="0" b="-1253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440221" y="1807863"/>
            <a:ext cx="3322265" cy="2603350"/>
            <a:chOff x="0" y="0"/>
            <a:chExt cx="516051" cy="4043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6"/>
              <a:stretch>
                <a:fillRect l="-19738" t="0" r="-19738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305942" y="4485038"/>
            <a:ext cx="3322265" cy="2603350"/>
            <a:chOff x="0" y="0"/>
            <a:chExt cx="516051" cy="404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7"/>
              <a:stretch>
                <a:fillRect l="-19738" t="0" r="-1973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865099" y="4485038"/>
            <a:ext cx="3322265" cy="2603350"/>
            <a:chOff x="0" y="0"/>
            <a:chExt cx="516051" cy="4043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8"/>
              <a:stretch>
                <a:fillRect l="-19738" t="0" r="-19738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40221" y="4485038"/>
            <a:ext cx="3322265" cy="2603350"/>
            <a:chOff x="0" y="0"/>
            <a:chExt cx="516051" cy="4043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9"/>
              <a:stretch>
                <a:fillRect l="-19738" t="0" r="-19738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292139" y="7164588"/>
            <a:ext cx="3322265" cy="2603350"/>
            <a:chOff x="0" y="0"/>
            <a:chExt cx="516051" cy="4043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10"/>
              <a:stretch>
                <a:fillRect l="-5539" t="0" r="-5539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865099" y="7164588"/>
            <a:ext cx="3322265" cy="2603350"/>
            <a:chOff x="0" y="0"/>
            <a:chExt cx="516051" cy="4043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3111" r="0" b="-1311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438058" y="7164588"/>
            <a:ext cx="3322265" cy="2603350"/>
            <a:chOff x="0" y="0"/>
            <a:chExt cx="516051" cy="40438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12"/>
              <a:stretch>
                <a:fillRect l="-19738" t="0" r="-19738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31663"/>
            <a:ext cx="5045652" cy="6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LAUNCH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19810"/>
            <a:ext cx="533082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DIST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inguished Indian He</a:t>
            </a: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ROS OF SCIENCE &amp; TECHNOLOGY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678917"/>
            <a:ext cx="4641850" cy="699565"/>
            <a:chOff x="0" y="0"/>
            <a:chExt cx="1222545" cy="184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6362" y="678917"/>
            <a:ext cx="4641850" cy="699565"/>
            <a:chOff x="0" y="0"/>
            <a:chExt cx="1222545" cy="184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41850" y="738970"/>
            <a:ext cx="90043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SIGNIFICANT ACHIEVEMENTS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06101"/>
            <a:ext cx="5911389" cy="408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8"/>
              </a:lnSpc>
              <a:spcBef>
                <a:spcPct val="0"/>
              </a:spcBef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the occasion of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75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nnive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rs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ary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India's independence, ISRK launched an initiative to highlight the contributions of Indian scientists over the decades.</a:t>
            </a:r>
          </a:p>
          <a:p>
            <a:pPr algn="just" marL="0" indent="0" lvl="0">
              <a:lnSpc>
                <a:spcPts val="2998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98"/>
              </a:lnSpc>
              <a:spcBef>
                <a:spcPct val="0"/>
              </a:spcBef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initiative 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tur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 the work of Indian Nobel Laureates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recipients of the</a:t>
            </a: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Bharat Ratna, Padma Vibhushan, Padma Bhushan, and Padma Shri awards through infographics and select interactive sessions.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292139" y="1807863"/>
            <a:ext cx="3322265" cy="2603350"/>
            <a:chOff x="0" y="0"/>
            <a:chExt cx="516051" cy="4043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3"/>
              <a:stretch>
                <a:fillRect l="-16980" t="0" r="-1698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440221" y="1807863"/>
            <a:ext cx="6659886" cy="2603350"/>
            <a:chOff x="0" y="0"/>
            <a:chExt cx="1034488" cy="4043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4488" cy="404381"/>
            </a:xfrm>
            <a:custGeom>
              <a:avLst/>
              <a:gdLst/>
              <a:ahLst/>
              <a:cxnLst/>
              <a:rect r="r" b="b" t="t" l="l"/>
              <a:pathLst>
                <a:path h="404381" w="1034488">
                  <a:moveTo>
                    <a:pt x="26737" y="0"/>
                  </a:moveTo>
                  <a:lnTo>
                    <a:pt x="1007751" y="0"/>
                  </a:lnTo>
                  <a:cubicBezTo>
                    <a:pt x="1022517" y="0"/>
                    <a:pt x="1034488" y="11970"/>
                    <a:pt x="1034488" y="26737"/>
                  </a:cubicBezTo>
                  <a:lnTo>
                    <a:pt x="1034488" y="377645"/>
                  </a:lnTo>
                  <a:cubicBezTo>
                    <a:pt x="1034488" y="392411"/>
                    <a:pt x="1022517" y="404381"/>
                    <a:pt x="1007751" y="404381"/>
                  </a:cubicBezTo>
                  <a:lnTo>
                    <a:pt x="26737" y="404381"/>
                  </a:lnTo>
                  <a:cubicBezTo>
                    <a:pt x="19646" y="404381"/>
                    <a:pt x="12845" y="401564"/>
                    <a:pt x="7831" y="396550"/>
                  </a:cubicBezTo>
                  <a:cubicBezTo>
                    <a:pt x="2817" y="391536"/>
                    <a:pt x="0" y="384736"/>
                    <a:pt x="0" y="377645"/>
                  </a:cubicBezTo>
                  <a:lnTo>
                    <a:pt x="0" y="26737"/>
                  </a:lnTo>
                  <a:cubicBezTo>
                    <a:pt x="0" y="19646"/>
                    <a:pt x="2817" y="12845"/>
                    <a:pt x="7831" y="7831"/>
                  </a:cubicBezTo>
                  <a:cubicBezTo>
                    <a:pt x="12845" y="2817"/>
                    <a:pt x="19646" y="0"/>
                    <a:pt x="2673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420" r="0" b="-1151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305942" y="4485038"/>
            <a:ext cx="3322265" cy="2603350"/>
            <a:chOff x="0" y="0"/>
            <a:chExt cx="516051" cy="404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8051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865099" y="4485038"/>
            <a:ext cx="3322265" cy="2603350"/>
            <a:chOff x="0" y="0"/>
            <a:chExt cx="516051" cy="404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6"/>
              <a:stretch>
                <a:fillRect l="-155539" t="0" r="-1882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440221" y="4485038"/>
            <a:ext cx="3322265" cy="2603350"/>
            <a:chOff x="0" y="0"/>
            <a:chExt cx="516051" cy="4043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6"/>
              <a:stretch>
                <a:fillRect l="-16908" t="0" r="-157451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292139" y="7164588"/>
            <a:ext cx="3322265" cy="2603350"/>
            <a:chOff x="0" y="0"/>
            <a:chExt cx="516051" cy="4043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8051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865099" y="7164588"/>
            <a:ext cx="3322265" cy="2603350"/>
            <a:chOff x="0" y="0"/>
            <a:chExt cx="516051" cy="4043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8"/>
              <a:stretch>
                <a:fillRect l="-7094" t="0" r="-7094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438058" y="7164588"/>
            <a:ext cx="3322265" cy="2603350"/>
            <a:chOff x="0" y="0"/>
            <a:chExt cx="516051" cy="4043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6051" cy="404381"/>
            </a:xfrm>
            <a:custGeom>
              <a:avLst/>
              <a:gdLst/>
              <a:ahLst/>
              <a:cxnLst/>
              <a:rect r="r" b="b" t="t" l="l"/>
              <a:pathLst>
                <a:path h="404381" w="516051">
                  <a:moveTo>
                    <a:pt x="53597" y="0"/>
                  </a:moveTo>
                  <a:lnTo>
                    <a:pt x="462454" y="0"/>
                  </a:lnTo>
                  <a:cubicBezTo>
                    <a:pt x="492055" y="0"/>
                    <a:pt x="516051" y="23996"/>
                    <a:pt x="516051" y="53597"/>
                  </a:cubicBezTo>
                  <a:lnTo>
                    <a:pt x="516051" y="350784"/>
                  </a:lnTo>
                  <a:cubicBezTo>
                    <a:pt x="516051" y="380385"/>
                    <a:pt x="492055" y="404381"/>
                    <a:pt x="462454" y="404381"/>
                  </a:cubicBezTo>
                  <a:lnTo>
                    <a:pt x="53597" y="404381"/>
                  </a:lnTo>
                  <a:cubicBezTo>
                    <a:pt x="23996" y="404381"/>
                    <a:pt x="0" y="380385"/>
                    <a:pt x="0" y="350784"/>
                  </a:cubicBezTo>
                  <a:lnTo>
                    <a:pt x="0" y="53597"/>
                  </a:lnTo>
                  <a:cubicBezTo>
                    <a:pt x="0" y="23996"/>
                    <a:pt x="23996" y="0"/>
                    <a:pt x="53597" y="0"/>
                  </a:cubicBezTo>
                  <a:close/>
                </a:path>
              </a:pathLst>
            </a:custGeom>
            <a:blipFill>
              <a:blip r:embed="rId9"/>
              <a:stretch>
                <a:fillRect l="-8292" t="0" r="-8292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78917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6362" y="678917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6023" y="1691014"/>
            <a:ext cx="2900756" cy="1879340"/>
            <a:chOff x="0" y="0"/>
            <a:chExt cx="624161" cy="4043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810" r="0" b="-781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71733" y="1691014"/>
            <a:ext cx="2900756" cy="1879340"/>
            <a:chOff x="0" y="0"/>
            <a:chExt cx="624161" cy="404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17" r="0" b="-141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81384" y="1691014"/>
            <a:ext cx="2900756" cy="1879340"/>
            <a:chOff x="0" y="0"/>
            <a:chExt cx="624161" cy="4043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881" r="0" b="-788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663971" y="3625362"/>
            <a:ext cx="2900756" cy="1879340"/>
            <a:chOff x="0" y="0"/>
            <a:chExt cx="624161" cy="4043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6"/>
              <a:stretch>
                <a:fillRect l="-7659" t="0" r="-7659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671733" y="3625362"/>
            <a:ext cx="2900756" cy="1879340"/>
            <a:chOff x="0" y="0"/>
            <a:chExt cx="624161" cy="404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7"/>
              <a:stretch>
                <a:fillRect l="-7659" t="0" r="-765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679496" y="3625362"/>
            <a:ext cx="2900756" cy="1879340"/>
            <a:chOff x="0" y="0"/>
            <a:chExt cx="624161" cy="404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881" r="0" b="-788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779707" y="7611571"/>
            <a:ext cx="2900756" cy="1879340"/>
            <a:chOff x="0" y="0"/>
            <a:chExt cx="624161" cy="4043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3024" r="0" b="-5302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663971" y="5675081"/>
            <a:ext cx="2900756" cy="1879340"/>
            <a:chOff x="0" y="0"/>
            <a:chExt cx="624161" cy="4043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7881" r="0" b="-788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659681" y="5675081"/>
            <a:ext cx="2900756" cy="1879340"/>
            <a:chOff x="0" y="0"/>
            <a:chExt cx="624161" cy="4043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7810" r="0" b="-781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669333" y="5675081"/>
            <a:ext cx="2900756" cy="1879340"/>
            <a:chOff x="0" y="0"/>
            <a:chExt cx="624161" cy="4043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810" r="0" b="-781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659681" y="7609429"/>
            <a:ext cx="2900756" cy="1879340"/>
            <a:chOff x="0" y="0"/>
            <a:chExt cx="624161" cy="4043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7810" r="0" b="-781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667444" y="7609429"/>
            <a:ext cx="2900756" cy="1879340"/>
            <a:chOff x="0" y="0"/>
            <a:chExt cx="624161" cy="40438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61385" y="0"/>
                  </a:moveTo>
                  <a:lnTo>
                    <a:pt x="562776" y="0"/>
                  </a:lnTo>
                  <a:cubicBezTo>
                    <a:pt x="579057" y="0"/>
                    <a:pt x="594670" y="6467"/>
                    <a:pt x="606182" y="17979"/>
                  </a:cubicBezTo>
                  <a:cubicBezTo>
                    <a:pt x="617694" y="29491"/>
                    <a:pt x="624162" y="45105"/>
                    <a:pt x="624162" y="61385"/>
                  </a:cubicBezTo>
                  <a:lnTo>
                    <a:pt x="624162" y="342996"/>
                  </a:lnTo>
                  <a:cubicBezTo>
                    <a:pt x="624162" y="376898"/>
                    <a:pt x="596678" y="404381"/>
                    <a:pt x="562776" y="404381"/>
                  </a:cubicBezTo>
                  <a:lnTo>
                    <a:pt x="61385" y="404381"/>
                  </a:lnTo>
                  <a:cubicBezTo>
                    <a:pt x="45105" y="404381"/>
                    <a:pt x="29491" y="397914"/>
                    <a:pt x="17979" y="386402"/>
                  </a:cubicBezTo>
                  <a:cubicBezTo>
                    <a:pt x="6467" y="374890"/>
                    <a:pt x="0" y="359276"/>
                    <a:pt x="0" y="342996"/>
                  </a:cubicBezTo>
                  <a:lnTo>
                    <a:pt x="0" y="61385"/>
                  </a:lnTo>
                  <a:cubicBezTo>
                    <a:pt x="0" y="45105"/>
                    <a:pt x="6467" y="29491"/>
                    <a:pt x="17979" y="17979"/>
                  </a:cubicBezTo>
                  <a:cubicBezTo>
                    <a:pt x="29491" y="6467"/>
                    <a:pt x="45105" y="0"/>
                    <a:pt x="6138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810" r="0" b="-781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28700" y="1614814"/>
            <a:ext cx="5045652" cy="69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ISRK'S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224387"/>
            <a:ext cx="6014805" cy="237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ADVENTURE EXPLORATION: A HIKING EXPEDITION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41850" y="738970"/>
            <a:ext cx="9004300" cy="7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IMPORTANT ACTIVITIES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6272884"/>
            <a:ext cx="5911389" cy="18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8"/>
              </a:lnSpc>
              <a:spcBef>
                <a:spcPct val="0"/>
              </a:spcBef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Organized hiking expedition across 16 different cities in Korea in 2023.</a:t>
            </a:r>
          </a:p>
          <a:p>
            <a:pPr algn="just" marL="0" indent="0" lvl="0">
              <a:lnSpc>
                <a:spcPts val="2998"/>
              </a:lnSpc>
              <a:spcBef>
                <a:spcPct val="0"/>
              </a:spcBef>
            </a:pPr>
            <a:r>
              <a:rPr lang="en-US" sz="214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Suwon, Incheon, Daejeon, Daegu, Busan, Ulsan,  Gwangju, Jinju, Geoje, Cheonan, Jeju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4596119"/>
            <a:ext cx="6014805" cy="141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1"/>
              </a:lnSpc>
              <a:spcBef>
                <a:spcPct val="0"/>
              </a:spcBef>
            </a:pPr>
            <a:r>
              <a:rPr lang="en-US" sz="410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ACROSS 12 CITIES IN KOREA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78917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6362" y="678917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74133" y="6527761"/>
            <a:ext cx="3499991" cy="2267571"/>
            <a:chOff x="0" y="0"/>
            <a:chExt cx="624161" cy="4043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3"/>
              <a:stretch>
                <a:fillRect l="-29538" t="0" r="-295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774133" y="4193818"/>
            <a:ext cx="3499991" cy="2267571"/>
            <a:chOff x="0" y="0"/>
            <a:chExt cx="624161" cy="404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4"/>
              <a:stretch>
                <a:fillRect l="-13179" t="0" r="-1317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9576" y="4193818"/>
            <a:ext cx="3499991" cy="2267571"/>
            <a:chOff x="0" y="0"/>
            <a:chExt cx="624161" cy="4043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82" r="0" b="-388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09576" y="6527761"/>
            <a:ext cx="3499991" cy="2267571"/>
            <a:chOff x="0" y="0"/>
            <a:chExt cx="624161" cy="4043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810" r="0" b="-781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558869" y="6637013"/>
            <a:ext cx="3499991" cy="2267571"/>
            <a:chOff x="0" y="0"/>
            <a:chExt cx="624161" cy="404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3024" r="0" b="-5302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558869" y="4303069"/>
            <a:ext cx="3499991" cy="2267571"/>
            <a:chOff x="0" y="0"/>
            <a:chExt cx="624161" cy="404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52899" r="0" b="-52899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794313" y="4303069"/>
            <a:ext cx="3499991" cy="2267571"/>
            <a:chOff x="0" y="0"/>
            <a:chExt cx="624161" cy="4043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7881" r="0" b="-788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94313" y="6637013"/>
            <a:ext cx="3499991" cy="2267571"/>
            <a:chOff x="0" y="0"/>
            <a:chExt cx="624161" cy="4043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4162" cy="404381"/>
            </a:xfrm>
            <a:custGeom>
              <a:avLst/>
              <a:gdLst/>
              <a:ahLst/>
              <a:cxnLst/>
              <a:rect r="r" b="b" t="t" l="l"/>
              <a:pathLst>
                <a:path h="404381" w="624162">
                  <a:moveTo>
                    <a:pt x="50876" y="0"/>
                  </a:moveTo>
                  <a:lnTo>
                    <a:pt x="573286" y="0"/>
                  </a:lnTo>
                  <a:cubicBezTo>
                    <a:pt x="601384" y="0"/>
                    <a:pt x="624162" y="22778"/>
                    <a:pt x="624162" y="50876"/>
                  </a:cubicBezTo>
                  <a:lnTo>
                    <a:pt x="624162" y="353506"/>
                  </a:lnTo>
                  <a:cubicBezTo>
                    <a:pt x="624162" y="381604"/>
                    <a:pt x="601384" y="404381"/>
                    <a:pt x="573286" y="404381"/>
                  </a:cubicBezTo>
                  <a:lnTo>
                    <a:pt x="50876" y="404381"/>
                  </a:lnTo>
                  <a:cubicBezTo>
                    <a:pt x="22778" y="404381"/>
                    <a:pt x="0" y="381604"/>
                    <a:pt x="0" y="353506"/>
                  </a:cubicBezTo>
                  <a:lnTo>
                    <a:pt x="0" y="50876"/>
                  </a:lnTo>
                  <a:cubicBezTo>
                    <a:pt x="0" y="22778"/>
                    <a:pt x="22778" y="0"/>
                    <a:pt x="5087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3024" r="0" b="-5302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641850" y="738970"/>
            <a:ext cx="9004300" cy="7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IMPORTANT ACTIVITIES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726" y="2355609"/>
            <a:ext cx="7845377" cy="157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TEMPLE STAY - GWANGJU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BOSEONG TEA GARDEN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8726" y="1565172"/>
            <a:ext cx="6014805" cy="69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TRIP 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23462" y="2464861"/>
            <a:ext cx="7845377" cy="157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GOHEUNG YUJA FESTIVAL AND SUNCHEON GARDEN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23462" y="1674423"/>
            <a:ext cx="6014805" cy="69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TRIP TO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9989" y="3705282"/>
            <a:ext cx="734935" cy="1224891"/>
          </a:xfrm>
          <a:custGeom>
            <a:avLst/>
            <a:gdLst/>
            <a:ahLst/>
            <a:cxnLst/>
            <a:rect r="r" b="b" t="t" l="l"/>
            <a:pathLst>
              <a:path h="1224891" w="734935">
                <a:moveTo>
                  <a:pt x="0" y="0"/>
                </a:moveTo>
                <a:lnTo>
                  <a:pt x="734934" y="0"/>
                </a:lnTo>
                <a:lnTo>
                  <a:pt x="734934" y="1224890"/>
                </a:lnTo>
                <a:lnTo>
                  <a:pt x="0" y="122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94923" y="3941771"/>
            <a:ext cx="2869493" cy="851057"/>
          </a:xfrm>
          <a:custGeom>
            <a:avLst/>
            <a:gdLst/>
            <a:ahLst/>
            <a:cxnLst/>
            <a:rect r="r" b="b" t="t" l="l"/>
            <a:pathLst>
              <a:path h="851057" w="2869493">
                <a:moveTo>
                  <a:pt x="0" y="0"/>
                </a:moveTo>
                <a:lnTo>
                  <a:pt x="2869493" y="0"/>
                </a:lnTo>
                <a:lnTo>
                  <a:pt x="2869493" y="851057"/>
                </a:lnTo>
                <a:lnTo>
                  <a:pt x="0" y="85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43568" y="3841030"/>
            <a:ext cx="3025881" cy="852530"/>
          </a:xfrm>
          <a:custGeom>
            <a:avLst/>
            <a:gdLst/>
            <a:ahLst/>
            <a:cxnLst/>
            <a:rect r="r" b="b" t="t" l="l"/>
            <a:pathLst>
              <a:path h="852530" w="3025881">
                <a:moveTo>
                  <a:pt x="0" y="0"/>
                </a:moveTo>
                <a:lnTo>
                  <a:pt x="3025882" y="0"/>
                </a:lnTo>
                <a:lnTo>
                  <a:pt x="3025882" y="852530"/>
                </a:lnTo>
                <a:lnTo>
                  <a:pt x="0" y="852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72038" y="3589025"/>
            <a:ext cx="1876053" cy="1457404"/>
          </a:xfrm>
          <a:custGeom>
            <a:avLst/>
            <a:gdLst/>
            <a:ahLst/>
            <a:cxnLst/>
            <a:rect r="r" b="b" t="t" l="l"/>
            <a:pathLst>
              <a:path h="1457404" w="1876053">
                <a:moveTo>
                  <a:pt x="0" y="0"/>
                </a:moveTo>
                <a:lnTo>
                  <a:pt x="1876053" y="0"/>
                </a:lnTo>
                <a:lnTo>
                  <a:pt x="1876053" y="1457404"/>
                </a:lnTo>
                <a:lnTo>
                  <a:pt x="0" y="1457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81928" y="5954220"/>
            <a:ext cx="2828247" cy="1010044"/>
          </a:xfrm>
          <a:custGeom>
            <a:avLst/>
            <a:gdLst/>
            <a:ahLst/>
            <a:cxnLst/>
            <a:rect r="r" b="b" t="t" l="l"/>
            <a:pathLst>
              <a:path h="1010044" w="2828247">
                <a:moveTo>
                  <a:pt x="0" y="0"/>
                </a:moveTo>
                <a:lnTo>
                  <a:pt x="2828247" y="0"/>
                </a:lnTo>
                <a:lnTo>
                  <a:pt x="2828247" y="1010044"/>
                </a:lnTo>
                <a:lnTo>
                  <a:pt x="0" y="1010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6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71265" y="7285217"/>
            <a:ext cx="2178996" cy="2050199"/>
          </a:xfrm>
          <a:custGeom>
            <a:avLst/>
            <a:gdLst/>
            <a:ahLst/>
            <a:cxnLst/>
            <a:rect r="r" b="b" t="t" l="l"/>
            <a:pathLst>
              <a:path h="2050199" w="2178996">
                <a:moveTo>
                  <a:pt x="0" y="0"/>
                </a:moveTo>
                <a:lnTo>
                  <a:pt x="2178996" y="0"/>
                </a:lnTo>
                <a:lnTo>
                  <a:pt x="2178996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417" t="-15914" r="-31951" b="-1361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46241" y="7448025"/>
            <a:ext cx="1600213" cy="1724582"/>
          </a:xfrm>
          <a:custGeom>
            <a:avLst/>
            <a:gdLst/>
            <a:ahLst/>
            <a:cxnLst/>
            <a:rect r="r" b="b" t="t" l="l"/>
            <a:pathLst>
              <a:path h="1724582" w="1600213">
                <a:moveTo>
                  <a:pt x="0" y="0"/>
                </a:moveTo>
                <a:lnTo>
                  <a:pt x="1600213" y="0"/>
                </a:lnTo>
                <a:lnTo>
                  <a:pt x="1600213" y="1724583"/>
                </a:lnTo>
                <a:lnTo>
                  <a:pt x="0" y="1724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75071" y="7888583"/>
            <a:ext cx="3388167" cy="843468"/>
          </a:xfrm>
          <a:custGeom>
            <a:avLst/>
            <a:gdLst/>
            <a:ahLst/>
            <a:cxnLst/>
            <a:rect r="r" b="b" t="t" l="l"/>
            <a:pathLst>
              <a:path h="843468" w="3388167">
                <a:moveTo>
                  <a:pt x="0" y="0"/>
                </a:moveTo>
                <a:lnTo>
                  <a:pt x="3388167" y="0"/>
                </a:lnTo>
                <a:lnTo>
                  <a:pt x="3388167" y="843467"/>
                </a:lnTo>
                <a:lnTo>
                  <a:pt x="0" y="843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99006" y="3589025"/>
            <a:ext cx="956343" cy="953394"/>
          </a:xfrm>
          <a:custGeom>
            <a:avLst/>
            <a:gdLst/>
            <a:ahLst/>
            <a:cxnLst/>
            <a:rect r="r" b="b" t="t" l="l"/>
            <a:pathLst>
              <a:path h="953394" w="956343">
                <a:moveTo>
                  <a:pt x="0" y="0"/>
                </a:moveTo>
                <a:lnTo>
                  <a:pt x="956343" y="0"/>
                </a:lnTo>
                <a:lnTo>
                  <a:pt x="956343" y="953394"/>
                </a:lnTo>
                <a:lnTo>
                  <a:pt x="0" y="953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357" t="-6339" r="-26820" b="-473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85699" y="3963199"/>
            <a:ext cx="2667646" cy="78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"/>
              </a:lnSpc>
              <a:spcBef>
                <a:spcPct val="0"/>
              </a:spcBef>
            </a:pPr>
            <a:r>
              <a:rPr lang="en-US" b="true" sz="1728" spc="3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EMBASSY OF THE REPUBLIC OF KOREA TO THE REPUBLIC OF INDIA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986067" y="5640167"/>
            <a:ext cx="3541945" cy="819075"/>
          </a:xfrm>
          <a:custGeom>
            <a:avLst/>
            <a:gdLst/>
            <a:ahLst/>
            <a:cxnLst/>
            <a:rect r="r" b="b" t="t" l="l"/>
            <a:pathLst>
              <a:path h="819075" w="3541945">
                <a:moveTo>
                  <a:pt x="0" y="0"/>
                </a:moveTo>
                <a:lnTo>
                  <a:pt x="3541944" y="0"/>
                </a:lnTo>
                <a:lnTo>
                  <a:pt x="3541944" y="819075"/>
                </a:lnTo>
                <a:lnTo>
                  <a:pt x="0" y="819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69341" y="5916725"/>
            <a:ext cx="2377521" cy="797826"/>
          </a:xfrm>
          <a:custGeom>
            <a:avLst/>
            <a:gdLst/>
            <a:ahLst/>
            <a:cxnLst/>
            <a:rect r="r" b="b" t="t" l="l"/>
            <a:pathLst>
              <a:path h="797826" w="2377521">
                <a:moveTo>
                  <a:pt x="0" y="0"/>
                </a:moveTo>
                <a:lnTo>
                  <a:pt x="2377521" y="0"/>
                </a:lnTo>
                <a:lnTo>
                  <a:pt x="2377521" y="797826"/>
                </a:lnTo>
                <a:lnTo>
                  <a:pt x="0" y="797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43360" y="5101240"/>
            <a:ext cx="2063422" cy="1987243"/>
          </a:xfrm>
          <a:custGeom>
            <a:avLst/>
            <a:gdLst/>
            <a:ahLst/>
            <a:cxnLst/>
            <a:rect r="r" b="b" t="t" l="l"/>
            <a:pathLst>
              <a:path h="1987243" w="2063422">
                <a:moveTo>
                  <a:pt x="0" y="0"/>
                </a:moveTo>
                <a:lnTo>
                  <a:pt x="2063423" y="0"/>
                </a:lnTo>
                <a:lnTo>
                  <a:pt x="2063423" y="1987243"/>
                </a:lnTo>
                <a:lnTo>
                  <a:pt x="0" y="1987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31092" t="-4522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641850" y="679939"/>
            <a:ext cx="9004300" cy="15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pc="234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SUPPORTERS </a:t>
            </a:r>
          </a:p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pc="234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PARTNERS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19784" y="2175301"/>
            <a:ext cx="13147291" cy="61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GOVERNMENT &amp; NON-GOVERNMENT ORGANIZATION SUPPORT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41850" y="738970"/>
            <a:ext cx="9004300" cy="15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34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SUPPORTERS </a:t>
            </a:r>
          </a:p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 spc="234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PARTNERS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7540" y="2175301"/>
            <a:ext cx="6791779" cy="61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NITI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 I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12277" y="7436304"/>
            <a:ext cx="1946796" cy="1736542"/>
          </a:xfrm>
          <a:custGeom>
            <a:avLst/>
            <a:gdLst/>
            <a:ahLst/>
            <a:cxnLst/>
            <a:rect r="r" b="b" t="t" l="l"/>
            <a:pathLst>
              <a:path h="1736542" w="1946796">
                <a:moveTo>
                  <a:pt x="0" y="0"/>
                </a:moveTo>
                <a:lnTo>
                  <a:pt x="1946796" y="0"/>
                </a:lnTo>
                <a:lnTo>
                  <a:pt x="1946796" y="1736542"/>
                </a:lnTo>
                <a:lnTo>
                  <a:pt x="0" y="173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01965" y="5288722"/>
            <a:ext cx="1560668" cy="1443618"/>
          </a:xfrm>
          <a:custGeom>
            <a:avLst/>
            <a:gdLst/>
            <a:ahLst/>
            <a:cxnLst/>
            <a:rect r="r" b="b" t="t" l="l"/>
            <a:pathLst>
              <a:path h="1443618" w="1560668">
                <a:moveTo>
                  <a:pt x="0" y="0"/>
                </a:moveTo>
                <a:lnTo>
                  <a:pt x="1560667" y="0"/>
                </a:lnTo>
                <a:lnTo>
                  <a:pt x="1560667" y="1443617"/>
                </a:lnTo>
                <a:lnTo>
                  <a:pt x="0" y="144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83688" y="7436304"/>
            <a:ext cx="1662159" cy="1655692"/>
          </a:xfrm>
          <a:custGeom>
            <a:avLst/>
            <a:gdLst/>
            <a:ahLst/>
            <a:cxnLst/>
            <a:rect r="r" b="b" t="t" l="l"/>
            <a:pathLst>
              <a:path h="1655692" w="1662159">
                <a:moveTo>
                  <a:pt x="0" y="0"/>
                </a:moveTo>
                <a:lnTo>
                  <a:pt x="1662159" y="0"/>
                </a:lnTo>
                <a:lnTo>
                  <a:pt x="1662159" y="1655691"/>
                </a:lnTo>
                <a:lnTo>
                  <a:pt x="0" y="1655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40785" y="5103751"/>
            <a:ext cx="1848860" cy="1750355"/>
          </a:xfrm>
          <a:custGeom>
            <a:avLst/>
            <a:gdLst/>
            <a:ahLst/>
            <a:cxnLst/>
            <a:rect r="r" b="b" t="t" l="l"/>
            <a:pathLst>
              <a:path h="1750355" w="1848860">
                <a:moveTo>
                  <a:pt x="0" y="0"/>
                </a:moveTo>
                <a:lnTo>
                  <a:pt x="1848860" y="0"/>
                </a:lnTo>
                <a:lnTo>
                  <a:pt x="1848860" y="1750355"/>
                </a:lnTo>
                <a:lnTo>
                  <a:pt x="0" y="175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68571" y="3122381"/>
            <a:ext cx="1494062" cy="1494062"/>
          </a:xfrm>
          <a:custGeom>
            <a:avLst/>
            <a:gdLst/>
            <a:ahLst/>
            <a:cxnLst/>
            <a:rect r="r" b="b" t="t" l="l"/>
            <a:pathLst>
              <a:path h="1494062" w="1494062">
                <a:moveTo>
                  <a:pt x="0" y="0"/>
                </a:moveTo>
                <a:lnTo>
                  <a:pt x="1494061" y="0"/>
                </a:lnTo>
                <a:lnTo>
                  <a:pt x="1494061" y="1494062"/>
                </a:lnTo>
                <a:lnTo>
                  <a:pt x="0" y="149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222316" y="5061213"/>
            <a:ext cx="1835431" cy="1835431"/>
          </a:xfrm>
          <a:custGeom>
            <a:avLst/>
            <a:gdLst/>
            <a:ahLst/>
            <a:cxnLst/>
            <a:rect r="r" b="b" t="t" l="l"/>
            <a:pathLst>
              <a:path h="1835431" w="1835431">
                <a:moveTo>
                  <a:pt x="0" y="0"/>
                </a:moveTo>
                <a:lnTo>
                  <a:pt x="1835431" y="0"/>
                </a:lnTo>
                <a:lnTo>
                  <a:pt x="1835431" y="1835431"/>
                </a:lnTo>
                <a:lnTo>
                  <a:pt x="0" y="1835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46520" y="7712263"/>
            <a:ext cx="1688440" cy="1379733"/>
          </a:xfrm>
          <a:custGeom>
            <a:avLst/>
            <a:gdLst/>
            <a:ahLst/>
            <a:cxnLst/>
            <a:rect r="r" b="b" t="t" l="l"/>
            <a:pathLst>
              <a:path h="1379733" w="1688440">
                <a:moveTo>
                  <a:pt x="0" y="0"/>
                </a:moveTo>
                <a:lnTo>
                  <a:pt x="1688440" y="0"/>
                </a:lnTo>
                <a:lnTo>
                  <a:pt x="1688440" y="1379732"/>
                </a:lnTo>
                <a:lnTo>
                  <a:pt x="0" y="1379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73636" y="3277784"/>
            <a:ext cx="2482263" cy="1275502"/>
          </a:xfrm>
          <a:custGeom>
            <a:avLst/>
            <a:gdLst/>
            <a:ahLst/>
            <a:cxnLst/>
            <a:rect r="r" b="b" t="t" l="l"/>
            <a:pathLst>
              <a:path h="1275502" w="2482263">
                <a:moveTo>
                  <a:pt x="0" y="0"/>
                </a:moveTo>
                <a:lnTo>
                  <a:pt x="2482263" y="0"/>
                </a:lnTo>
                <a:lnTo>
                  <a:pt x="2482263" y="1275501"/>
                </a:lnTo>
                <a:lnTo>
                  <a:pt x="0" y="1275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72062" y="3122381"/>
            <a:ext cx="1586307" cy="1586307"/>
          </a:xfrm>
          <a:custGeom>
            <a:avLst/>
            <a:gdLst/>
            <a:ahLst/>
            <a:cxnLst/>
            <a:rect r="r" b="b" t="t" l="l"/>
            <a:pathLst>
              <a:path h="1586307" w="1586307">
                <a:moveTo>
                  <a:pt x="0" y="0"/>
                </a:moveTo>
                <a:lnTo>
                  <a:pt x="1586307" y="0"/>
                </a:lnTo>
                <a:lnTo>
                  <a:pt x="1586307" y="1586307"/>
                </a:lnTo>
                <a:lnTo>
                  <a:pt x="0" y="1586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74145" y="4642013"/>
            <a:ext cx="1629446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Indians in Korea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72263" y="4642013"/>
            <a:ext cx="2185905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Korea Kannada Koota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61306" y="4642013"/>
            <a:ext cx="2339169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Marathi Mandal, Korea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70296" y="6829969"/>
            <a:ext cx="2262268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Korea Tamil Sangham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20857" y="6829969"/>
            <a:ext cx="2161571" cy="53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Telugu Association of</a:t>
            </a:r>
          </a:p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South Korea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53940" y="6729529"/>
            <a:ext cx="2923323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Bengali Association of Korea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65976" y="9171324"/>
            <a:ext cx="3148111" cy="53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Friends of Bihar &amp; Jharkhand in</a:t>
            </a:r>
          </a:p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Republic of Korea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28101" y="9171324"/>
            <a:ext cx="2209567" cy="53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Assam Association of </a:t>
            </a:r>
          </a:p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South Korea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1397" y="9171324"/>
            <a:ext cx="1828556" cy="27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b="true" sz="1375" spc="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Keralites in Korea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92707" cy="10287000"/>
            <a:chOff x="0" y="0"/>
            <a:chExt cx="178902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0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9026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46818" y="8630505"/>
            <a:ext cx="897167" cy="1656495"/>
            <a:chOff x="0" y="0"/>
            <a:chExt cx="236291" cy="4362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436279"/>
            </a:xfrm>
            <a:custGeom>
              <a:avLst/>
              <a:gdLst/>
              <a:ahLst/>
              <a:cxnLst/>
              <a:rect r="r" b="b" t="t" l="l"/>
              <a:pathLst>
                <a:path h="436279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318133"/>
                  </a:lnTo>
                  <a:cubicBezTo>
                    <a:pt x="236291" y="383383"/>
                    <a:pt x="183395" y="436279"/>
                    <a:pt x="118145" y="436279"/>
                  </a:cubicBezTo>
                  <a:lnTo>
                    <a:pt x="118145" y="436279"/>
                  </a:lnTo>
                  <a:cubicBezTo>
                    <a:pt x="86811" y="436279"/>
                    <a:pt x="56761" y="423831"/>
                    <a:pt x="34604" y="401675"/>
                  </a:cubicBezTo>
                  <a:cubicBezTo>
                    <a:pt x="12447" y="379518"/>
                    <a:pt x="0" y="349467"/>
                    <a:pt x="0" y="318133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48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09411" y="1662134"/>
            <a:ext cx="3622016" cy="162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STRONGER TOGETHER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9411" y="3698093"/>
            <a:ext cx="5634574" cy="33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Creating a </a:t>
            </a:r>
            <a:r>
              <a:rPr lang="en-US" b="true" sz="24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Home Away From Home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ISRK is a vibrant community with a strong organizational structure that works with the motto of “stronger together” to engage the community through various events, activities, workshops, and social gatherings.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25830" y="1330605"/>
            <a:ext cx="7906185" cy="7625791"/>
            <a:chOff x="0" y="0"/>
            <a:chExt cx="10541580" cy="1016772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607204" y="3419124"/>
              <a:ext cx="3501221" cy="350122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54572" y="1077873"/>
              <a:ext cx="2360845" cy="236084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C117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46964" y="1887812"/>
              <a:ext cx="2026353" cy="819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2"/>
                </a:lnSpc>
                <a:spcBef>
                  <a:spcPct val="0"/>
                </a:spcBef>
              </a:pPr>
              <a:r>
                <a:rPr lang="en-US" sz="2086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Educational Programs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598720" y="6144914"/>
              <a:ext cx="2360845" cy="236084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03CE1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6937764" y="970044"/>
              <a:ext cx="2360845" cy="236084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5667706" y="7681777"/>
              <a:ext cx="2485943" cy="2485943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2D8C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8153649" y="3363744"/>
              <a:ext cx="2360845" cy="236084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8702"/>
              </a:solidFill>
            </p:spPr>
          </p:sp>
        </p:grpSp>
        <p:sp>
          <p:nvSpPr>
            <p:cNvPr name="AutoShape 25" id="25"/>
            <p:cNvSpPr/>
            <p:nvPr/>
          </p:nvSpPr>
          <p:spPr>
            <a:xfrm flipV="true">
              <a:off x="3055276" y="6329311"/>
              <a:ext cx="720283" cy="558925"/>
            </a:xfrm>
            <a:prstGeom prst="line">
              <a:avLst/>
            </a:prstGeom>
            <a:ln cap="rnd" w="45844">
              <a:solidFill>
                <a:srgbClr val="7C3DC6"/>
              </a:solidFill>
              <a:prstDash val="sysDot"/>
              <a:headEnd type="triangle" len="med" w="lg"/>
              <a:tailEnd type="triangle" len="med" w="lg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2759278" y="7744327"/>
              <a:ext cx="2360845" cy="236084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D630A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3990263" y="0"/>
              <a:ext cx="2360845" cy="236084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7C4F"/>
              </a:solidFill>
            </p:spPr>
          </p:sp>
        </p:grpSp>
        <p:sp>
          <p:nvSpPr>
            <p:cNvPr name="AutoShape 30" id="30"/>
            <p:cNvSpPr/>
            <p:nvPr/>
          </p:nvSpPr>
          <p:spPr>
            <a:xfrm flipV="true">
              <a:off x="4361119" y="6858874"/>
              <a:ext cx="227474" cy="898397"/>
            </a:xfrm>
            <a:prstGeom prst="line">
              <a:avLst/>
            </a:prstGeom>
            <a:ln cap="rnd" w="45844">
              <a:solidFill>
                <a:srgbClr val="FD630A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2503713" y="5114871"/>
              <a:ext cx="911704" cy="0"/>
            </a:xfrm>
            <a:prstGeom prst="line">
              <a:avLst/>
            </a:prstGeom>
            <a:ln cap="rnd" w="45844">
              <a:solidFill>
                <a:srgbClr val="7F0203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3237559" y="3382331"/>
              <a:ext cx="739290" cy="533530"/>
            </a:xfrm>
            <a:prstGeom prst="line">
              <a:avLst/>
            </a:prstGeom>
            <a:ln cap="rnd" w="45844">
              <a:solidFill>
                <a:srgbClr val="FC1170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7226664" y="4794377"/>
              <a:ext cx="911704" cy="0"/>
            </a:xfrm>
            <a:prstGeom prst="line">
              <a:avLst/>
            </a:prstGeom>
            <a:ln cap="rnd" w="45844">
              <a:solidFill>
                <a:srgbClr val="C68702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5193608" y="2436996"/>
              <a:ext cx="0" cy="926748"/>
            </a:xfrm>
            <a:prstGeom prst="line">
              <a:avLst/>
            </a:prstGeom>
            <a:ln cap="rnd" w="45844">
              <a:solidFill>
                <a:srgbClr val="027C4F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6679497" y="3085968"/>
              <a:ext cx="516533" cy="751264"/>
            </a:xfrm>
            <a:prstGeom prst="line">
              <a:avLst/>
            </a:prstGeom>
            <a:ln cap="rnd" w="45844">
              <a:solidFill>
                <a:srgbClr val="FF5757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7062358" y="6168074"/>
              <a:ext cx="798455" cy="440085"/>
            </a:xfrm>
            <a:prstGeom prst="line">
              <a:avLst/>
            </a:prstGeom>
            <a:ln cap="rnd" w="45844">
              <a:solidFill>
                <a:srgbClr val="890966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3990263" y="3744794"/>
              <a:ext cx="2785998" cy="2785998"/>
            </a:xfrm>
            <a:custGeom>
              <a:avLst/>
              <a:gdLst/>
              <a:ahLst/>
              <a:cxnLst/>
              <a:rect r="r" b="b" t="t" l="l"/>
              <a:pathLst>
                <a:path h="2785998" w="2785998">
                  <a:moveTo>
                    <a:pt x="0" y="0"/>
                  </a:moveTo>
                  <a:lnTo>
                    <a:pt x="2785998" y="0"/>
                  </a:lnTo>
                  <a:lnTo>
                    <a:pt x="2785998" y="2785998"/>
                  </a:lnTo>
                  <a:lnTo>
                    <a:pt x="0" y="278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4157509" y="770824"/>
              <a:ext cx="2026353" cy="828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 u="none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Culture &amp; Festivals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167559" y="1949560"/>
              <a:ext cx="2026353" cy="411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Podcast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8180735" y="4000077"/>
              <a:ext cx="2360845" cy="114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39"/>
                </a:lnSpc>
                <a:spcBef>
                  <a:spcPct val="0"/>
                </a:spcBef>
              </a:pPr>
              <a:r>
                <a:rPr lang="en-US" sz="1965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Outdoor Recreational Activities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897501" y="8515177"/>
              <a:ext cx="2026353" cy="828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Travel &amp; Food Vlogs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926523" y="8515283"/>
              <a:ext cx="2026353" cy="828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Social Engagement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32924" y="6915870"/>
              <a:ext cx="2026353" cy="828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 u="none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Events &amp; Technology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3636877"/>
              <a:ext cx="2360845" cy="2360845"/>
              <a:chOff x="0" y="0"/>
              <a:chExt cx="6350000" cy="63500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F0203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167246" y="4616446"/>
              <a:ext cx="2026353" cy="41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Sports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7986404" y="5911272"/>
              <a:ext cx="2360845" cy="2360845"/>
              <a:chOff x="0" y="0"/>
              <a:chExt cx="6350000" cy="63500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90966"/>
              </a:solidFill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8153649" y="6682228"/>
              <a:ext cx="2026353" cy="828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  <a:spcBef>
                  <a:spcPct val="0"/>
                </a:spcBef>
              </a:pPr>
              <a:r>
                <a:rPr lang="en-US" sz="2086" u="none">
                  <a:solidFill>
                    <a:srgbClr val="FF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Student Affairs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6108819" y="6863043"/>
              <a:ext cx="389610" cy="824262"/>
            </a:xfrm>
            <a:prstGeom prst="line">
              <a:avLst/>
            </a:prstGeom>
            <a:ln cap="rnd" w="45844">
              <a:solidFill>
                <a:srgbClr val="022D8C"/>
              </a:solidFill>
              <a:prstDash val="sysDot"/>
              <a:headEnd type="triangle" len="med" w="lg"/>
              <a:tailEnd type="triangle" len="med" w="lg"/>
            </a:ln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65933" y="5441185"/>
            <a:ext cx="14445144" cy="4734410"/>
            <a:chOff x="0" y="0"/>
            <a:chExt cx="19260192" cy="63125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716960" y="1639369"/>
              <a:ext cx="1511039" cy="965751"/>
            </a:xfrm>
            <a:custGeom>
              <a:avLst/>
              <a:gdLst/>
              <a:ahLst/>
              <a:cxnLst/>
              <a:rect r="r" b="b" t="t" l="l"/>
              <a:pathLst>
                <a:path h="965751" w="1511039">
                  <a:moveTo>
                    <a:pt x="0" y="0"/>
                  </a:moveTo>
                  <a:lnTo>
                    <a:pt x="1511039" y="0"/>
                  </a:lnTo>
                  <a:lnTo>
                    <a:pt x="1511039" y="965752"/>
                  </a:lnTo>
                  <a:lnTo>
                    <a:pt x="0" y="965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676265" y="4681699"/>
              <a:ext cx="1399576" cy="1497205"/>
            </a:xfrm>
            <a:custGeom>
              <a:avLst/>
              <a:gdLst/>
              <a:ahLst/>
              <a:cxnLst/>
              <a:rect r="r" b="b" t="t" l="l"/>
              <a:pathLst>
                <a:path h="1497205" w="1399576">
                  <a:moveTo>
                    <a:pt x="0" y="0"/>
                  </a:moveTo>
                  <a:lnTo>
                    <a:pt x="1399576" y="0"/>
                  </a:lnTo>
                  <a:lnTo>
                    <a:pt x="1399576" y="1497206"/>
                  </a:lnTo>
                  <a:lnTo>
                    <a:pt x="0" y="149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392" t="0" r="-11068" b="-108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265270" y="4707489"/>
              <a:ext cx="1283852" cy="1357456"/>
            </a:xfrm>
            <a:custGeom>
              <a:avLst/>
              <a:gdLst/>
              <a:ahLst/>
              <a:cxnLst/>
              <a:rect r="r" b="b" t="t" l="l"/>
              <a:pathLst>
                <a:path h="1357456" w="1283852">
                  <a:moveTo>
                    <a:pt x="0" y="0"/>
                  </a:moveTo>
                  <a:lnTo>
                    <a:pt x="1283852" y="0"/>
                  </a:lnTo>
                  <a:lnTo>
                    <a:pt x="1283852" y="1357455"/>
                  </a:lnTo>
                  <a:lnTo>
                    <a:pt x="0" y="1357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622" t="-20102" r="-20329" b="-1898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585036" y="4707489"/>
              <a:ext cx="1726306" cy="1605058"/>
            </a:xfrm>
            <a:custGeom>
              <a:avLst/>
              <a:gdLst/>
              <a:ahLst/>
              <a:cxnLst/>
              <a:rect r="r" b="b" t="t" l="l"/>
              <a:pathLst>
                <a:path h="1605058" w="1726306">
                  <a:moveTo>
                    <a:pt x="0" y="0"/>
                  </a:moveTo>
                  <a:lnTo>
                    <a:pt x="1726307" y="0"/>
                  </a:lnTo>
                  <a:lnTo>
                    <a:pt x="1726307" y="1605057"/>
                  </a:lnTo>
                  <a:lnTo>
                    <a:pt x="0" y="1605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91" t="0" r="-69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766753" y="4932501"/>
              <a:ext cx="2012638" cy="907432"/>
            </a:xfrm>
            <a:custGeom>
              <a:avLst/>
              <a:gdLst/>
              <a:ahLst/>
              <a:cxnLst/>
              <a:rect r="r" b="b" t="t" l="l"/>
              <a:pathLst>
                <a:path h="907432" w="2012638">
                  <a:moveTo>
                    <a:pt x="0" y="0"/>
                  </a:moveTo>
                  <a:lnTo>
                    <a:pt x="2012638" y="0"/>
                  </a:lnTo>
                  <a:lnTo>
                    <a:pt x="2012638" y="907432"/>
                  </a:lnTo>
                  <a:lnTo>
                    <a:pt x="0" y="90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52626" y="0"/>
              <a:ext cx="1726019" cy="863010"/>
            </a:xfrm>
            <a:custGeom>
              <a:avLst/>
              <a:gdLst/>
              <a:ahLst/>
              <a:cxnLst/>
              <a:rect r="r" b="b" t="t" l="l"/>
              <a:pathLst>
                <a:path h="863010" w="1726019">
                  <a:moveTo>
                    <a:pt x="0" y="0"/>
                  </a:moveTo>
                  <a:lnTo>
                    <a:pt x="1726019" y="0"/>
                  </a:lnTo>
                  <a:lnTo>
                    <a:pt x="1726019" y="863010"/>
                  </a:lnTo>
                  <a:lnTo>
                    <a:pt x="0" y="86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3183136"/>
              <a:ext cx="2244194" cy="984296"/>
            </a:xfrm>
            <a:custGeom>
              <a:avLst/>
              <a:gdLst/>
              <a:ahLst/>
              <a:cxnLst/>
              <a:rect r="r" b="b" t="t" l="l"/>
              <a:pathLst>
                <a:path h="984296" w="2244194">
                  <a:moveTo>
                    <a:pt x="0" y="0"/>
                  </a:moveTo>
                  <a:lnTo>
                    <a:pt x="2244194" y="0"/>
                  </a:lnTo>
                  <a:lnTo>
                    <a:pt x="2244194" y="984296"/>
                  </a:lnTo>
                  <a:lnTo>
                    <a:pt x="0" y="984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016571" y="1784176"/>
              <a:ext cx="2243622" cy="577306"/>
            </a:xfrm>
            <a:custGeom>
              <a:avLst/>
              <a:gdLst/>
              <a:ahLst/>
              <a:cxnLst/>
              <a:rect r="r" b="b" t="t" l="l"/>
              <a:pathLst>
                <a:path h="577306" w="2243622">
                  <a:moveTo>
                    <a:pt x="0" y="0"/>
                  </a:moveTo>
                  <a:lnTo>
                    <a:pt x="2243621" y="0"/>
                  </a:lnTo>
                  <a:lnTo>
                    <a:pt x="2243621" y="577306"/>
                  </a:lnTo>
                  <a:lnTo>
                    <a:pt x="0" y="577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765348" y="381477"/>
              <a:ext cx="2014043" cy="321711"/>
            </a:xfrm>
            <a:custGeom>
              <a:avLst/>
              <a:gdLst/>
              <a:ahLst/>
              <a:cxnLst/>
              <a:rect r="r" b="b" t="t" l="l"/>
              <a:pathLst>
                <a:path h="321711" w="2014043">
                  <a:moveTo>
                    <a:pt x="0" y="0"/>
                  </a:moveTo>
                  <a:lnTo>
                    <a:pt x="2014043" y="0"/>
                  </a:lnTo>
                  <a:lnTo>
                    <a:pt x="2014043" y="321711"/>
                  </a:lnTo>
                  <a:lnTo>
                    <a:pt x="0" y="32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44954" y="1342437"/>
              <a:ext cx="1105370" cy="1097354"/>
            </a:xfrm>
            <a:custGeom>
              <a:avLst/>
              <a:gdLst/>
              <a:ahLst/>
              <a:cxnLst/>
              <a:rect r="r" b="b" t="t" l="l"/>
              <a:pathLst>
                <a:path h="1097354" w="1105370">
                  <a:moveTo>
                    <a:pt x="0" y="0"/>
                  </a:moveTo>
                  <a:lnTo>
                    <a:pt x="1105370" y="0"/>
                  </a:lnTo>
                  <a:lnTo>
                    <a:pt x="1105370" y="1097354"/>
                  </a:lnTo>
                  <a:lnTo>
                    <a:pt x="0" y="1097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5175" t="-110867" r="-27618" b="-8036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82735" y="5000280"/>
              <a:ext cx="1315747" cy="980163"/>
            </a:xfrm>
            <a:custGeom>
              <a:avLst/>
              <a:gdLst/>
              <a:ahLst/>
              <a:cxnLst/>
              <a:rect r="r" b="b" t="t" l="l"/>
              <a:pathLst>
                <a:path h="980163" w="1315747">
                  <a:moveTo>
                    <a:pt x="0" y="0"/>
                  </a:moveTo>
                  <a:lnTo>
                    <a:pt x="1315747" y="0"/>
                  </a:lnTo>
                  <a:lnTo>
                    <a:pt x="1315747" y="980163"/>
                  </a:lnTo>
                  <a:lnTo>
                    <a:pt x="0" y="980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310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518223" y="2788077"/>
              <a:ext cx="1057714" cy="1293755"/>
            </a:xfrm>
            <a:custGeom>
              <a:avLst/>
              <a:gdLst/>
              <a:ahLst/>
              <a:cxnLst/>
              <a:rect r="r" b="b" t="t" l="l"/>
              <a:pathLst>
                <a:path h="1293755" w="1057714">
                  <a:moveTo>
                    <a:pt x="0" y="0"/>
                  </a:moveTo>
                  <a:lnTo>
                    <a:pt x="1057714" y="0"/>
                  </a:lnTo>
                  <a:lnTo>
                    <a:pt x="1057714" y="1293755"/>
                  </a:lnTo>
                  <a:lnTo>
                    <a:pt x="0" y="129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4684" t="0" r="-23607" b="-13061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349799" y="1432090"/>
              <a:ext cx="1528845" cy="786906"/>
            </a:xfrm>
            <a:custGeom>
              <a:avLst/>
              <a:gdLst/>
              <a:ahLst/>
              <a:cxnLst/>
              <a:rect r="r" b="b" t="t" l="l"/>
              <a:pathLst>
                <a:path h="786906" w="1528845">
                  <a:moveTo>
                    <a:pt x="0" y="0"/>
                  </a:moveTo>
                  <a:lnTo>
                    <a:pt x="1528846" y="0"/>
                  </a:lnTo>
                  <a:lnTo>
                    <a:pt x="1528846" y="786906"/>
                  </a:lnTo>
                  <a:lnTo>
                    <a:pt x="0" y="786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06656" y="4761415"/>
              <a:ext cx="1371917" cy="1337774"/>
            </a:xfrm>
            <a:custGeom>
              <a:avLst/>
              <a:gdLst/>
              <a:ahLst/>
              <a:cxnLst/>
              <a:rect r="r" b="b" t="t" l="l"/>
              <a:pathLst>
                <a:path h="1337774" w="1371917">
                  <a:moveTo>
                    <a:pt x="0" y="0"/>
                  </a:moveTo>
                  <a:lnTo>
                    <a:pt x="1371917" y="0"/>
                  </a:lnTo>
                  <a:lnTo>
                    <a:pt x="1371917" y="1337774"/>
                  </a:lnTo>
                  <a:lnTo>
                    <a:pt x="0" y="1337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5168" t="-26366" r="-22868" b="-25449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533289" y="3268736"/>
              <a:ext cx="2482014" cy="695279"/>
            </a:xfrm>
            <a:custGeom>
              <a:avLst/>
              <a:gdLst/>
              <a:ahLst/>
              <a:cxnLst/>
              <a:rect r="r" b="b" t="t" l="l"/>
              <a:pathLst>
                <a:path h="695279" w="2482014">
                  <a:moveTo>
                    <a:pt x="0" y="0"/>
                  </a:moveTo>
                  <a:lnTo>
                    <a:pt x="2482013" y="0"/>
                  </a:lnTo>
                  <a:lnTo>
                    <a:pt x="2482013" y="695279"/>
                  </a:lnTo>
                  <a:lnTo>
                    <a:pt x="0" y="695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249277" y="84476"/>
              <a:ext cx="3118603" cy="845293"/>
            </a:xfrm>
            <a:custGeom>
              <a:avLst/>
              <a:gdLst/>
              <a:ahLst/>
              <a:cxnLst/>
              <a:rect r="r" b="b" t="t" l="l"/>
              <a:pathLst>
                <a:path h="845293" w="3118603">
                  <a:moveTo>
                    <a:pt x="0" y="0"/>
                  </a:moveTo>
                  <a:lnTo>
                    <a:pt x="3118603" y="0"/>
                  </a:lnTo>
                  <a:lnTo>
                    <a:pt x="3118603" y="845293"/>
                  </a:lnTo>
                  <a:lnTo>
                    <a:pt x="0" y="84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3383" t="-41954" r="-17942" b="-36405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813054" y="279428"/>
              <a:ext cx="2226435" cy="625864"/>
            </a:xfrm>
            <a:custGeom>
              <a:avLst/>
              <a:gdLst/>
              <a:ahLst/>
              <a:cxnLst/>
              <a:rect r="r" b="b" t="t" l="l"/>
              <a:pathLst>
                <a:path h="625864" w="2226435">
                  <a:moveTo>
                    <a:pt x="0" y="0"/>
                  </a:moveTo>
                  <a:lnTo>
                    <a:pt x="2226435" y="0"/>
                  </a:lnTo>
                  <a:lnTo>
                    <a:pt x="2226435" y="625864"/>
                  </a:lnTo>
                  <a:lnTo>
                    <a:pt x="0" y="625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8056" y="107778"/>
              <a:ext cx="2168083" cy="609933"/>
            </a:xfrm>
            <a:custGeom>
              <a:avLst/>
              <a:gdLst/>
              <a:ahLst/>
              <a:cxnLst/>
              <a:rect r="r" b="b" t="t" l="l"/>
              <a:pathLst>
                <a:path h="609933" w="2168083">
                  <a:moveTo>
                    <a:pt x="0" y="0"/>
                  </a:moveTo>
                  <a:lnTo>
                    <a:pt x="2168082" y="0"/>
                  </a:lnTo>
                  <a:lnTo>
                    <a:pt x="2168082" y="609933"/>
                  </a:lnTo>
                  <a:lnTo>
                    <a:pt x="0" y="609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5400000">
              <a:off x="18039819" y="-157161"/>
              <a:ext cx="672467" cy="1749744"/>
            </a:xfrm>
            <a:custGeom>
              <a:avLst/>
              <a:gdLst/>
              <a:ahLst/>
              <a:cxnLst/>
              <a:rect r="r" b="b" t="t" l="l"/>
              <a:pathLst>
                <a:path h="1749744" w="672467">
                  <a:moveTo>
                    <a:pt x="0" y="0"/>
                  </a:moveTo>
                  <a:lnTo>
                    <a:pt x="672468" y="0"/>
                  </a:lnTo>
                  <a:lnTo>
                    <a:pt x="672468" y="1749744"/>
                  </a:lnTo>
                  <a:lnTo>
                    <a:pt x="0" y="1749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288230" t="-102031" r="-77262" b="-116012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8512176" y="1580268"/>
              <a:ext cx="2732967" cy="621693"/>
            </a:xfrm>
            <a:custGeom>
              <a:avLst/>
              <a:gdLst/>
              <a:ahLst/>
              <a:cxnLst/>
              <a:rect r="r" b="b" t="t" l="l"/>
              <a:pathLst>
                <a:path h="621693" w="2732967">
                  <a:moveTo>
                    <a:pt x="0" y="0"/>
                  </a:moveTo>
                  <a:lnTo>
                    <a:pt x="2732967" y="0"/>
                  </a:lnTo>
                  <a:lnTo>
                    <a:pt x="2732967" y="621693"/>
                  </a:lnTo>
                  <a:lnTo>
                    <a:pt x="0" y="621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-24970" r="0" b="-17135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168814" y="1784176"/>
              <a:ext cx="1250868" cy="720294"/>
            </a:xfrm>
            <a:custGeom>
              <a:avLst/>
              <a:gdLst/>
              <a:ahLst/>
              <a:cxnLst/>
              <a:rect r="r" b="b" t="t" l="l"/>
              <a:pathLst>
                <a:path h="720294" w="1250868">
                  <a:moveTo>
                    <a:pt x="0" y="0"/>
                  </a:moveTo>
                  <a:lnTo>
                    <a:pt x="1250868" y="0"/>
                  </a:lnTo>
                  <a:lnTo>
                    <a:pt x="1250868" y="720294"/>
                  </a:lnTo>
                  <a:lnTo>
                    <a:pt x="0" y="72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7498769" y="3226404"/>
              <a:ext cx="1761423" cy="984296"/>
            </a:xfrm>
            <a:custGeom>
              <a:avLst/>
              <a:gdLst/>
              <a:ahLst/>
              <a:cxnLst/>
              <a:rect r="r" b="b" t="t" l="l"/>
              <a:pathLst>
                <a:path h="984296" w="1761423">
                  <a:moveTo>
                    <a:pt x="0" y="0"/>
                  </a:moveTo>
                  <a:lnTo>
                    <a:pt x="1761423" y="0"/>
                  </a:lnTo>
                  <a:lnTo>
                    <a:pt x="1761423" y="984296"/>
                  </a:lnTo>
                  <a:lnTo>
                    <a:pt x="0" y="984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-31694" r="0" b="-47257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4864828" y="215786"/>
              <a:ext cx="1469109" cy="858831"/>
            </a:xfrm>
            <a:custGeom>
              <a:avLst/>
              <a:gdLst/>
              <a:ahLst/>
              <a:cxnLst/>
              <a:rect r="r" b="b" t="t" l="l"/>
              <a:pathLst>
                <a:path h="858831" w="1469109">
                  <a:moveTo>
                    <a:pt x="0" y="0"/>
                  </a:moveTo>
                  <a:lnTo>
                    <a:pt x="1469109" y="0"/>
                  </a:lnTo>
                  <a:lnTo>
                    <a:pt x="1469109" y="858830"/>
                  </a:lnTo>
                  <a:lnTo>
                    <a:pt x="0" y="85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-33247" r="0" b="-26585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8412296" y="3268736"/>
              <a:ext cx="2642470" cy="813096"/>
            </a:xfrm>
            <a:custGeom>
              <a:avLst/>
              <a:gdLst/>
              <a:ahLst/>
              <a:cxnLst/>
              <a:rect r="r" b="b" t="t" l="l"/>
              <a:pathLst>
                <a:path h="813096" w="2642470">
                  <a:moveTo>
                    <a:pt x="0" y="0"/>
                  </a:moveTo>
                  <a:lnTo>
                    <a:pt x="2642470" y="0"/>
                  </a:lnTo>
                  <a:lnTo>
                    <a:pt x="2642470" y="813096"/>
                  </a:lnTo>
                  <a:lnTo>
                    <a:pt x="0" y="81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2443" t="-10976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8712293" y="5185396"/>
              <a:ext cx="2332732" cy="550510"/>
            </a:xfrm>
            <a:custGeom>
              <a:avLst/>
              <a:gdLst/>
              <a:ahLst/>
              <a:cxnLst/>
              <a:rect r="r" b="b" t="t" l="l"/>
              <a:pathLst>
                <a:path h="550510" w="2332732">
                  <a:moveTo>
                    <a:pt x="0" y="0"/>
                  </a:moveTo>
                  <a:lnTo>
                    <a:pt x="2332732" y="0"/>
                  </a:lnTo>
                  <a:lnTo>
                    <a:pt x="2332732" y="550510"/>
                  </a:lnTo>
                  <a:lnTo>
                    <a:pt x="0" y="550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3507" t="-185355" r="-1776" b="-160772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4480529" y="3372717"/>
              <a:ext cx="1983902" cy="605135"/>
            </a:xfrm>
            <a:custGeom>
              <a:avLst/>
              <a:gdLst/>
              <a:ahLst/>
              <a:cxnLst/>
              <a:rect r="r" b="b" t="t" l="l"/>
              <a:pathLst>
                <a:path h="605135" w="1983902">
                  <a:moveTo>
                    <a:pt x="0" y="0"/>
                  </a:moveTo>
                  <a:lnTo>
                    <a:pt x="1983902" y="0"/>
                  </a:lnTo>
                  <a:lnTo>
                    <a:pt x="1983902" y="605134"/>
                  </a:lnTo>
                  <a:lnTo>
                    <a:pt x="0" y="60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3578" t="-44646" r="-1360" b="-5790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2216760" y="3091188"/>
              <a:ext cx="1202922" cy="1254727"/>
            </a:xfrm>
            <a:custGeom>
              <a:avLst/>
              <a:gdLst/>
              <a:ahLst/>
              <a:cxnLst/>
              <a:rect r="r" b="b" t="t" l="l"/>
              <a:pathLst>
                <a:path h="1254727" w="1202922">
                  <a:moveTo>
                    <a:pt x="0" y="0"/>
                  </a:moveTo>
                  <a:lnTo>
                    <a:pt x="1202922" y="0"/>
                  </a:lnTo>
                  <a:lnTo>
                    <a:pt x="1202922" y="1254728"/>
                  </a:lnTo>
                  <a:lnTo>
                    <a:pt x="0" y="125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-19419" t="-7943" r="-19392" b="-25136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6017682" y="1432090"/>
              <a:ext cx="1587508" cy="1061646"/>
            </a:xfrm>
            <a:custGeom>
              <a:avLst/>
              <a:gdLst/>
              <a:ahLst/>
              <a:cxnLst/>
              <a:rect r="r" b="b" t="t" l="l"/>
              <a:pathLst>
                <a:path h="1061646" w="1587508">
                  <a:moveTo>
                    <a:pt x="0" y="0"/>
                  </a:moveTo>
                  <a:lnTo>
                    <a:pt x="1587508" y="0"/>
                  </a:lnTo>
                  <a:lnTo>
                    <a:pt x="1587508" y="1061646"/>
                  </a:lnTo>
                  <a:lnTo>
                    <a:pt x="0" y="1061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4641850" y="738959"/>
            <a:ext cx="9004300" cy="15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34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SUPPORTERS </a:t>
            </a:r>
          </a:p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 spc="234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PARTNERS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7485268" y="3205135"/>
            <a:ext cx="1456311" cy="232622"/>
          </a:xfrm>
          <a:custGeom>
            <a:avLst/>
            <a:gdLst/>
            <a:ahLst/>
            <a:cxnLst/>
            <a:rect r="r" b="b" t="t" l="l"/>
            <a:pathLst>
              <a:path h="232622" w="1456311">
                <a:moveTo>
                  <a:pt x="0" y="0"/>
                </a:moveTo>
                <a:lnTo>
                  <a:pt x="1456311" y="0"/>
                </a:lnTo>
                <a:lnTo>
                  <a:pt x="1456311" y="232622"/>
                </a:lnTo>
                <a:lnTo>
                  <a:pt x="0" y="232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951752" y="2999411"/>
            <a:ext cx="1317432" cy="876691"/>
          </a:xfrm>
          <a:custGeom>
            <a:avLst/>
            <a:gdLst/>
            <a:ahLst/>
            <a:cxnLst/>
            <a:rect r="r" b="b" t="t" l="l"/>
            <a:pathLst>
              <a:path h="876691" w="1317432">
                <a:moveTo>
                  <a:pt x="0" y="0"/>
                </a:moveTo>
                <a:lnTo>
                  <a:pt x="1317432" y="0"/>
                </a:lnTo>
                <a:lnTo>
                  <a:pt x="1317432" y="876692"/>
                </a:lnTo>
                <a:lnTo>
                  <a:pt x="0" y="87669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262255" y="2874918"/>
            <a:ext cx="1757483" cy="961787"/>
          </a:xfrm>
          <a:custGeom>
            <a:avLst/>
            <a:gdLst/>
            <a:ahLst/>
            <a:cxnLst/>
            <a:rect r="r" b="b" t="t" l="l"/>
            <a:pathLst>
              <a:path h="961787" w="1757483">
                <a:moveTo>
                  <a:pt x="0" y="0"/>
                </a:moveTo>
                <a:lnTo>
                  <a:pt x="1757483" y="0"/>
                </a:lnTo>
                <a:lnTo>
                  <a:pt x="1757483" y="961788"/>
                </a:lnTo>
                <a:lnTo>
                  <a:pt x="0" y="96178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548439" y="4231292"/>
            <a:ext cx="2367501" cy="544399"/>
          </a:xfrm>
          <a:custGeom>
            <a:avLst/>
            <a:gdLst/>
            <a:ahLst/>
            <a:cxnLst/>
            <a:rect r="r" b="b" t="t" l="l"/>
            <a:pathLst>
              <a:path h="544399" w="2367501">
                <a:moveTo>
                  <a:pt x="0" y="0"/>
                </a:moveTo>
                <a:lnTo>
                  <a:pt x="2367501" y="0"/>
                </a:lnTo>
                <a:lnTo>
                  <a:pt x="2367501" y="544398"/>
                </a:lnTo>
                <a:lnTo>
                  <a:pt x="0" y="54439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5013525" y="3117664"/>
            <a:ext cx="1895691" cy="692987"/>
          </a:xfrm>
          <a:custGeom>
            <a:avLst/>
            <a:gdLst/>
            <a:ahLst/>
            <a:cxnLst/>
            <a:rect r="r" b="b" t="t" l="l"/>
            <a:pathLst>
              <a:path h="692987" w="1895691">
                <a:moveTo>
                  <a:pt x="0" y="0"/>
                </a:moveTo>
                <a:lnTo>
                  <a:pt x="1895691" y="0"/>
                </a:lnTo>
                <a:lnTo>
                  <a:pt x="1895691" y="692987"/>
                </a:lnTo>
                <a:lnTo>
                  <a:pt x="0" y="692987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4188785" y="3102938"/>
            <a:ext cx="722438" cy="722438"/>
          </a:xfrm>
          <a:custGeom>
            <a:avLst/>
            <a:gdLst/>
            <a:ahLst/>
            <a:cxnLst/>
            <a:rect r="r" b="b" t="t" l="l"/>
            <a:pathLst>
              <a:path h="722438" w="722438">
                <a:moveTo>
                  <a:pt x="0" y="0"/>
                </a:moveTo>
                <a:lnTo>
                  <a:pt x="722439" y="0"/>
                </a:lnTo>
                <a:lnTo>
                  <a:pt x="722439" y="722439"/>
                </a:lnTo>
                <a:lnTo>
                  <a:pt x="0" y="722439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180064" y="4086537"/>
            <a:ext cx="1963312" cy="707483"/>
          </a:xfrm>
          <a:custGeom>
            <a:avLst/>
            <a:gdLst/>
            <a:ahLst/>
            <a:cxnLst/>
            <a:rect r="r" b="b" t="t" l="l"/>
            <a:pathLst>
              <a:path h="707483" w="1963312">
                <a:moveTo>
                  <a:pt x="0" y="0"/>
                </a:moveTo>
                <a:lnTo>
                  <a:pt x="1963312" y="0"/>
                </a:lnTo>
                <a:lnTo>
                  <a:pt x="1963312" y="707482"/>
                </a:lnTo>
                <a:lnTo>
                  <a:pt x="0" y="707482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4188785" y="4119213"/>
            <a:ext cx="2265217" cy="674806"/>
          </a:xfrm>
          <a:custGeom>
            <a:avLst/>
            <a:gdLst/>
            <a:ahLst/>
            <a:cxnLst/>
            <a:rect r="r" b="b" t="t" l="l"/>
            <a:pathLst>
              <a:path h="674806" w="2265217">
                <a:moveTo>
                  <a:pt x="0" y="0"/>
                </a:moveTo>
                <a:lnTo>
                  <a:pt x="2265218" y="0"/>
                </a:lnTo>
                <a:lnTo>
                  <a:pt x="2265218" y="674806"/>
                </a:lnTo>
                <a:lnTo>
                  <a:pt x="0" y="674806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-10666" t="-154809" r="-14519" b="-165421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645751" y="3810651"/>
            <a:ext cx="1135344" cy="1068559"/>
          </a:xfrm>
          <a:custGeom>
            <a:avLst/>
            <a:gdLst/>
            <a:ahLst/>
            <a:cxnLst/>
            <a:rect r="r" b="b" t="t" l="l"/>
            <a:pathLst>
              <a:path h="1068559" w="1135344">
                <a:moveTo>
                  <a:pt x="0" y="0"/>
                </a:moveTo>
                <a:lnTo>
                  <a:pt x="1135344" y="0"/>
                </a:lnTo>
                <a:lnTo>
                  <a:pt x="1135344" y="1068559"/>
                </a:lnTo>
                <a:lnTo>
                  <a:pt x="0" y="1068559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5862051" y="2234321"/>
            <a:ext cx="6563898" cy="61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lang="en-US" sz="3588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ONSORS &amp; COLLOBORATORS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124200"/>
            <a:ext cx="4546600" cy="1332778"/>
            <a:chOff x="0" y="0"/>
            <a:chExt cx="1197458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7458" cy="351020"/>
            </a:xfrm>
            <a:custGeom>
              <a:avLst/>
              <a:gdLst/>
              <a:ahLst/>
              <a:cxnLst/>
              <a:rect r="r" b="b" t="t" l="l"/>
              <a:pathLst>
                <a:path h="351020" w="1197458">
                  <a:moveTo>
                    <a:pt x="86842" y="0"/>
                  </a:moveTo>
                  <a:lnTo>
                    <a:pt x="1110616" y="0"/>
                  </a:lnTo>
                  <a:cubicBezTo>
                    <a:pt x="1158578" y="0"/>
                    <a:pt x="1197458" y="38881"/>
                    <a:pt x="1197458" y="86842"/>
                  </a:cubicBezTo>
                  <a:lnTo>
                    <a:pt x="1197458" y="264177"/>
                  </a:lnTo>
                  <a:cubicBezTo>
                    <a:pt x="1197458" y="312139"/>
                    <a:pt x="1158578" y="351020"/>
                    <a:pt x="1110616" y="351020"/>
                  </a:cubicBezTo>
                  <a:lnTo>
                    <a:pt x="86842" y="351020"/>
                  </a:lnTo>
                  <a:cubicBezTo>
                    <a:pt x="38881" y="351020"/>
                    <a:pt x="0" y="312139"/>
                    <a:pt x="0" y="264177"/>
                  </a:cubicBezTo>
                  <a:lnTo>
                    <a:pt x="0" y="86842"/>
                  </a:lnTo>
                  <a:cubicBezTo>
                    <a:pt x="0" y="38881"/>
                    <a:pt x="38881" y="0"/>
                    <a:pt x="8684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97458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4546600" cy="1332778"/>
            <a:chOff x="0" y="0"/>
            <a:chExt cx="1197458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7458" cy="351020"/>
            </a:xfrm>
            <a:custGeom>
              <a:avLst/>
              <a:gdLst/>
              <a:ahLst/>
              <a:cxnLst/>
              <a:rect r="r" b="b" t="t" l="l"/>
              <a:pathLst>
                <a:path h="351020" w="1197458">
                  <a:moveTo>
                    <a:pt x="86842" y="0"/>
                  </a:moveTo>
                  <a:lnTo>
                    <a:pt x="1110616" y="0"/>
                  </a:lnTo>
                  <a:cubicBezTo>
                    <a:pt x="1158578" y="0"/>
                    <a:pt x="1197458" y="38881"/>
                    <a:pt x="1197458" y="86842"/>
                  </a:cubicBezTo>
                  <a:lnTo>
                    <a:pt x="1197458" y="264177"/>
                  </a:lnTo>
                  <a:cubicBezTo>
                    <a:pt x="1197458" y="312139"/>
                    <a:pt x="1158578" y="351020"/>
                    <a:pt x="1110616" y="351020"/>
                  </a:cubicBezTo>
                  <a:lnTo>
                    <a:pt x="86842" y="351020"/>
                  </a:lnTo>
                  <a:cubicBezTo>
                    <a:pt x="38881" y="351020"/>
                    <a:pt x="0" y="312139"/>
                    <a:pt x="0" y="264177"/>
                  </a:cubicBezTo>
                  <a:lnTo>
                    <a:pt x="0" y="86842"/>
                  </a:lnTo>
                  <a:cubicBezTo>
                    <a:pt x="0" y="38881"/>
                    <a:pt x="38881" y="0"/>
                    <a:pt x="8684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97458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16825" y="6705600"/>
            <a:ext cx="3054350" cy="761278"/>
            <a:chOff x="0" y="0"/>
            <a:chExt cx="804438" cy="2005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4438" cy="200501"/>
            </a:xfrm>
            <a:custGeom>
              <a:avLst/>
              <a:gdLst/>
              <a:ahLst/>
              <a:cxnLst/>
              <a:rect r="r" b="b" t="t" l="l"/>
              <a:pathLst>
                <a:path h="200501" w="804438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62101" y="8495976"/>
            <a:ext cx="762324" cy="762324"/>
          </a:xfrm>
          <a:custGeom>
            <a:avLst/>
            <a:gdLst/>
            <a:ahLst/>
            <a:cxnLst/>
            <a:rect r="r" b="b" t="t" l="l"/>
            <a:pathLst>
              <a:path h="762324" w="762324">
                <a:moveTo>
                  <a:pt x="0" y="0"/>
                </a:moveTo>
                <a:lnTo>
                  <a:pt x="762323" y="0"/>
                </a:lnTo>
                <a:lnTo>
                  <a:pt x="762323" y="762324"/>
                </a:lnTo>
                <a:lnTo>
                  <a:pt x="0" y="762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05399" y="8580100"/>
            <a:ext cx="5891906" cy="5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isrk.association@gmail.com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38016" y="8495976"/>
            <a:ext cx="722892" cy="722892"/>
          </a:xfrm>
          <a:custGeom>
            <a:avLst/>
            <a:gdLst/>
            <a:ahLst/>
            <a:cxnLst/>
            <a:rect r="r" b="b" t="t" l="l"/>
            <a:pathLst>
              <a:path h="722892" w="722892">
                <a:moveTo>
                  <a:pt x="0" y="0"/>
                </a:moveTo>
                <a:lnTo>
                  <a:pt x="722891" y="0"/>
                </a:lnTo>
                <a:lnTo>
                  <a:pt x="722891" y="722892"/>
                </a:lnTo>
                <a:lnTo>
                  <a:pt x="0" y="722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14383" y="8653358"/>
            <a:ext cx="1663375" cy="47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 spc="82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joinisrk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306358" y="8495976"/>
            <a:ext cx="762324" cy="762324"/>
          </a:xfrm>
          <a:custGeom>
            <a:avLst/>
            <a:gdLst/>
            <a:ahLst/>
            <a:cxnLst/>
            <a:rect r="r" b="b" t="t" l="l"/>
            <a:pathLst>
              <a:path h="762324" w="762324">
                <a:moveTo>
                  <a:pt x="0" y="0"/>
                </a:moveTo>
                <a:lnTo>
                  <a:pt x="762323" y="0"/>
                </a:lnTo>
                <a:lnTo>
                  <a:pt x="762323" y="762324"/>
                </a:lnTo>
                <a:lnTo>
                  <a:pt x="0" y="762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55831" y="8677015"/>
            <a:ext cx="1990950" cy="47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 spc="82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teamisrk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95690" y="8553811"/>
            <a:ext cx="599340" cy="599340"/>
          </a:xfrm>
          <a:custGeom>
            <a:avLst/>
            <a:gdLst/>
            <a:ahLst/>
            <a:cxnLst/>
            <a:rect r="r" b="b" t="t" l="l"/>
            <a:pathLst>
              <a:path h="599340" w="599340">
                <a:moveTo>
                  <a:pt x="0" y="0"/>
                </a:moveTo>
                <a:lnTo>
                  <a:pt x="599340" y="0"/>
                </a:lnTo>
                <a:lnTo>
                  <a:pt x="599340" y="599340"/>
                </a:lnTo>
                <a:lnTo>
                  <a:pt x="0" y="599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76936" y="8639430"/>
            <a:ext cx="2498097" cy="47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 spc="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www.isrk.in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47826" y="6846823"/>
            <a:ext cx="3592349" cy="53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9" t="0" r="-5489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7638" y="1681291"/>
            <a:ext cx="6088983" cy="8095132"/>
            <a:chOff x="0" y="0"/>
            <a:chExt cx="1603683" cy="2132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3683" cy="2132051"/>
            </a:xfrm>
            <a:custGeom>
              <a:avLst/>
              <a:gdLst/>
              <a:ahLst/>
              <a:cxnLst/>
              <a:rect r="r" b="b" t="t" l="l"/>
              <a:pathLst>
                <a:path h="2132051" w="1603683">
                  <a:moveTo>
                    <a:pt x="64845" y="0"/>
                  </a:moveTo>
                  <a:lnTo>
                    <a:pt x="1538838" y="0"/>
                  </a:lnTo>
                  <a:cubicBezTo>
                    <a:pt x="1556036" y="0"/>
                    <a:pt x="1572529" y="6832"/>
                    <a:pt x="1584690" y="18993"/>
                  </a:cubicBezTo>
                  <a:cubicBezTo>
                    <a:pt x="1596851" y="31153"/>
                    <a:pt x="1603683" y="47647"/>
                    <a:pt x="1603683" y="64845"/>
                  </a:cubicBezTo>
                  <a:lnTo>
                    <a:pt x="1603683" y="2067207"/>
                  </a:lnTo>
                  <a:cubicBezTo>
                    <a:pt x="1603683" y="2103019"/>
                    <a:pt x="1574651" y="2132051"/>
                    <a:pt x="1538838" y="2132051"/>
                  </a:cubicBezTo>
                  <a:lnTo>
                    <a:pt x="64845" y="2132051"/>
                  </a:lnTo>
                  <a:cubicBezTo>
                    <a:pt x="29032" y="2132051"/>
                    <a:pt x="0" y="2103019"/>
                    <a:pt x="0" y="2067207"/>
                  </a:cubicBezTo>
                  <a:lnTo>
                    <a:pt x="0" y="64845"/>
                  </a:lnTo>
                  <a:cubicBezTo>
                    <a:pt x="0" y="29032"/>
                    <a:pt x="29032" y="0"/>
                    <a:pt x="64845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03683" cy="217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51438" y="2157582"/>
            <a:ext cx="490802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Educational Programs and 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areer Support Initiatives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71872" y="3946133"/>
            <a:ext cx="1472342" cy="14723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851438" y="662576"/>
            <a:ext cx="4657698" cy="77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 strike="noStrike" u="none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ACTIVITIES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171872" y="1876744"/>
            <a:ext cx="1472342" cy="14723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262276" y="2105285"/>
            <a:ext cx="1291533" cy="10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1766" y="1948007"/>
            <a:ext cx="8719731" cy="12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Providing resources and support for students and researchers through workshops, seminars, and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job-related guidance.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6060" y="4226412"/>
            <a:ext cx="7835437" cy="126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Assisting students in academic matters and distress or emergencies. Also, other community-based support initiatives.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171872" y="6170950"/>
            <a:ext cx="1472342" cy="14723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262276" y="4167167"/>
            <a:ext cx="1291533" cy="105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b="true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62276" y="6392422"/>
            <a:ext cx="1291533" cy="105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081467" y="8176692"/>
            <a:ext cx="1472342" cy="14723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171872" y="8398164"/>
            <a:ext cx="1291533" cy="105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51438" y="6380686"/>
            <a:ext cx="4908029" cy="8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Cultural Events and Festival Celebrations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51438" y="8376530"/>
            <a:ext cx="4908029" cy="8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Sports and Outdoor Activities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51438" y="4155870"/>
            <a:ext cx="4908029" cy="8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Affairs and Community Support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26060" y="6246420"/>
            <a:ext cx="7835437" cy="126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Organizing events and celebrations to mark Indian festivals and cultural occasions, promoting a sense of community and cultural exchange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62828" y="8447626"/>
            <a:ext cx="8198669" cy="84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Organizng sports events and outdoor gatherings to encourage physical wellness and social bonding.</a:t>
            </a:r>
          </a:p>
        </p:txBody>
      </p:sp>
      <p:grpSp>
        <p:nvGrpSpPr>
          <p:cNvPr name="Group 31" id="31"/>
          <p:cNvGrpSpPr/>
          <p:nvPr/>
        </p:nvGrpSpPr>
        <p:grpSpPr>
          <a:xfrm rot="-5400000">
            <a:off x="-1971142" y="4873962"/>
            <a:ext cx="4641850" cy="699565"/>
            <a:chOff x="0" y="0"/>
            <a:chExt cx="1222545" cy="1842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574" y="1549497"/>
            <a:ext cx="6177383" cy="8361044"/>
            <a:chOff x="0" y="0"/>
            <a:chExt cx="1626965" cy="22020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6965" cy="2202086"/>
            </a:xfrm>
            <a:custGeom>
              <a:avLst/>
              <a:gdLst/>
              <a:ahLst/>
              <a:cxnLst/>
              <a:rect r="r" b="b" t="t" l="l"/>
              <a:pathLst>
                <a:path h="2202086" w="1626965">
                  <a:moveTo>
                    <a:pt x="63917" y="0"/>
                  </a:moveTo>
                  <a:lnTo>
                    <a:pt x="1563048" y="0"/>
                  </a:lnTo>
                  <a:cubicBezTo>
                    <a:pt x="1580000" y="0"/>
                    <a:pt x="1596258" y="6734"/>
                    <a:pt x="1608244" y="18721"/>
                  </a:cubicBezTo>
                  <a:cubicBezTo>
                    <a:pt x="1620231" y="30707"/>
                    <a:pt x="1626965" y="46965"/>
                    <a:pt x="1626965" y="63917"/>
                  </a:cubicBezTo>
                  <a:lnTo>
                    <a:pt x="1626965" y="2138169"/>
                  </a:lnTo>
                  <a:cubicBezTo>
                    <a:pt x="1626965" y="2155121"/>
                    <a:pt x="1620231" y="2171378"/>
                    <a:pt x="1608244" y="2183365"/>
                  </a:cubicBezTo>
                  <a:cubicBezTo>
                    <a:pt x="1596258" y="2195352"/>
                    <a:pt x="1580000" y="2202086"/>
                    <a:pt x="1563048" y="2202086"/>
                  </a:cubicBezTo>
                  <a:lnTo>
                    <a:pt x="63917" y="2202086"/>
                  </a:lnTo>
                  <a:cubicBezTo>
                    <a:pt x="46965" y="2202086"/>
                    <a:pt x="30707" y="2195352"/>
                    <a:pt x="18721" y="2183365"/>
                  </a:cubicBezTo>
                  <a:cubicBezTo>
                    <a:pt x="6734" y="2171378"/>
                    <a:pt x="0" y="2155121"/>
                    <a:pt x="0" y="2138169"/>
                  </a:cubicBezTo>
                  <a:lnTo>
                    <a:pt x="0" y="63917"/>
                  </a:lnTo>
                  <a:cubicBezTo>
                    <a:pt x="0" y="46965"/>
                    <a:pt x="6734" y="30707"/>
                    <a:pt x="18721" y="18721"/>
                  </a:cubicBezTo>
                  <a:cubicBezTo>
                    <a:pt x="30707" y="6734"/>
                    <a:pt x="46965" y="0"/>
                    <a:pt x="63917" y="0"/>
                  </a:cubicBez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26965" cy="2249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05988" y="1695693"/>
            <a:ext cx="1472342" cy="14723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96392" y="1924234"/>
            <a:ext cx="1291533" cy="10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834626" y="6520592"/>
            <a:ext cx="1472342" cy="1472356"/>
            <a:chOff x="0" y="0"/>
            <a:chExt cx="812800" cy="8128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8"/>
            </a:xfrm>
            <a:custGeom>
              <a:avLst/>
              <a:gdLst/>
              <a:ahLst/>
              <a:cxnLst/>
              <a:rect r="r" b="b" t="t" l="l"/>
              <a:pathLst>
                <a:path h="812808" w="812800">
                  <a:moveTo>
                    <a:pt x="406400" y="0"/>
                  </a:moveTo>
                  <a:cubicBezTo>
                    <a:pt x="181951" y="0"/>
                    <a:pt x="0" y="181953"/>
                    <a:pt x="0" y="406404"/>
                  </a:cubicBezTo>
                  <a:cubicBezTo>
                    <a:pt x="0" y="630855"/>
                    <a:pt x="181951" y="812808"/>
                    <a:pt x="406400" y="812808"/>
                  </a:cubicBezTo>
                  <a:cubicBezTo>
                    <a:pt x="630849" y="812808"/>
                    <a:pt x="812800" y="630855"/>
                    <a:pt x="812800" y="406404"/>
                  </a:cubicBezTo>
                  <a:cubicBezTo>
                    <a:pt x="812800" y="1819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6"/>
              <a:ext cx="660400" cy="708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25031" y="6742064"/>
            <a:ext cx="1291533" cy="105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74016" y="6785776"/>
            <a:ext cx="6053009" cy="84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Senior Consultant</a:t>
            </a:r>
          </a:p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Advisory 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5731" y="6576242"/>
            <a:ext cx="9761306" cy="126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Senior Consultant Advisory</a:t>
            </a:r>
            <a:r>
              <a:rPr lang="en-US" b="true" sz="2399" spc="1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Board </a:t>
            </a:r>
            <a:r>
              <a:rPr lang="en-US" sz="2399" spc="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99" spc="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rovide expert advice and mentorship to support the association’s growth.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3039" y="2014382"/>
            <a:ext cx="4626910" cy="8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ounders and Board of Directors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51921" y="4857750"/>
            <a:ext cx="16507379" cy="1472342"/>
            <a:chOff x="0" y="0"/>
            <a:chExt cx="22009839" cy="196312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830123" y="0"/>
              <a:ext cx="1963122" cy="196312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950662" y="336571"/>
              <a:ext cx="1722044" cy="1367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1"/>
                </a:lnSpc>
              </a:pPr>
              <a:r>
                <a:rPr lang="en-US" sz="6193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44529"/>
              <a:ext cx="6544039" cy="1103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spc="18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Regional Co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or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dina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or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 and Representatives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271057" y="117242"/>
              <a:ext cx="12738783" cy="1661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Coordinate activities locally and represent the association in different cities, provinces, universities, institutes, and companies.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0963" y="3168035"/>
            <a:ext cx="16746074" cy="1615605"/>
            <a:chOff x="0" y="0"/>
            <a:chExt cx="22328098" cy="215414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6872090" y="95509"/>
              <a:ext cx="1963122" cy="196312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992629" y="431496"/>
              <a:ext cx="1722044" cy="136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1"/>
                </a:lnSpc>
              </a:pPr>
              <a:r>
                <a:rPr lang="en-US" b="true" sz="6193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32865"/>
              <a:ext cx="6544039" cy="166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spc="18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</a:t>
              </a:r>
              <a:r>
                <a:rPr lang="en-US" b="true" sz="2399" spc="189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</a:t>
              </a:r>
            </a:p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i="true" spc="189" strike="noStrike" u="non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Leadership team and Executive Secretaries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9313024" y="-66675"/>
              <a:ext cx="13015075" cy="2220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Main Team of ISRK Organization Functioning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Responsible for decision-making related to day-to-day functioning, overall governance, and implementation of the policies.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755731" y="1981384"/>
            <a:ext cx="9653539" cy="84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gic 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isio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 and 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ng-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ls a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ies f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a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55731" y="8416747"/>
            <a:ext cx="9544919" cy="84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ISRK </a:t>
            </a:r>
            <a:r>
              <a:rPr lang="en-US" b="true" sz="2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Outreach and Promotion Co</a:t>
            </a:r>
            <a:r>
              <a:rPr lang="en-US" b="true" sz="2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ordi</a:t>
            </a:r>
            <a:r>
              <a:rPr lang="en-US" b="true" sz="2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</a:t>
            </a:r>
            <a:r>
              <a:rPr lang="en-US" b="true" sz="2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</a:t>
            </a:r>
            <a:r>
              <a:rPr lang="en-US" b="true" sz="2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ISRK outreach promotional activities to boost visibility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78720" y="844705"/>
            <a:ext cx="9312601" cy="77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 strike="noStrike" u="none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ORGANIZATIONAL STRUCTURE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802817" y="8135823"/>
            <a:ext cx="1472342" cy="1472356"/>
            <a:chOff x="0" y="0"/>
            <a:chExt cx="1963122" cy="196314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963122" cy="1963141"/>
              <a:chOff x="0" y="0"/>
              <a:chExt cx="812800" cy="81280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8"/>
              </a:xfrm>
              <a:custGeom>
                <a:avLst/>
                <a:gdLst/>
                <a:ahLst/>
                <a:cxnLst/>
                <a:rect r="r" b="b" t="t" l="l"/>
                <a:pathLst>
                  <a:path h="812808" w="812800">
                    <a:moveTo>
                      <a:pt x="406400" y="0"/>
                    </a:moveTo>
                    <a:cubicBezTo>
                      <a:pt x="181951" y="0"/>
                      <a:pt x="0" y="181953"/>
                      <a:pt x="0" y="406404"/>
                    </a:cubicBezTo>
                    <a:cubicBezTo>
                      <a:pt x="0" y="630855"/>
                      <a:pt x="181951" y="812808"/>
                      <a:pt x="406400" y="812808"/>
                    </a:cubicBezTo>
                    <a:cubicBezTo>
                      <a:pt x="630849" y="812808"/>
                      <a:pt x="812800" y="630855"/>
                      <a:pt x="812800" y="406404"/>
                    </a:cubicBezTo>
                    <a:cubicBezTo>
                      <a:pt x="812800" y="18195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6"/>
                <a:ext cx="660400" cy="708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20539" y="336571"/>
              <a:ext cx="1722044" cy="136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1"/>
                </a:lnSpc>
              </a:pPr>
              <a:r>
                <a:rPr lang="en-US" sz="6193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28700" y="8416747"/>
            <a:ext cx="4631250" cy="84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ISRK Outreach an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Promotion Coord</a:t>
            </a:r>
            <a:r>
              <a:rPr lang="en-US" b="true" sz="2399" spc="18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inators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605658" y="7920846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400018" y="6696598"/>
            <a:ext cx="2210094" cy="1258583"/>
            <a:chOff x="0" y="0"/>
            <a:chExt cx="664674" cy="3785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4674" cy="378512"/>
            </a:xfrm>
            <a:custGeom>
              <a:avLst/>
              <a:gdLst/>
              <a:ahLst/>
              <a:cxnLst/>
              <a:rect r="r" b="b" t="t" l="l"/>
              <a:pathLst>
                <a:path h="378512" w="664674">
                  <a:moveTo>
                    <a:pt x="59551" y="0"/>
                  </a:moveTo>
                  <a:lnTo>
                    <a:pt x="605123" y="0"/>
                  </a:lnTo>
                  <a:cubicBezTo>
                    <a:pt x="638012" y="0"/>
                    <a:pt x="664674" y="26662"/>
                    <a:pt x="664674" y="59551"/>
                  </a:cubicBezTo>
                  <a:lnTo>
                    <a:pt x="664674" y="318961"/>
                  </a:lnTo>
                  <a:cubicBezTo>
                    <a:pt x="664674" y="351850"/>
                    <a:pt x="638012" y="378512"/>
                    <a:pt x="605123" y="378512"/>
                  </a:cubicBezTo>
                  <a:lnTo>
                    <a:pt x="59551" y="378512"/>
                  </a:lnTo>
                  <a:cubicBezTo>
                    <a:pt x="26662" y="378512"/>
                    <a:pt x="0" y="351850"/>
                    <a:pt x="0" y="318961"/>
                  </a:cubicBezTo>
                  <a:lnTo>
                    <a:pt x="0" y="59551"/>
                  </a:lnTo>
                  <a:cubicBezTo>
                    <a:pt x="0" y="26662"/>
                    <a:pt x="26662" y="0"/>
                    <a:pt x="59551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4674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00018" y="6696598"/>
            <a:ext cx="521988" cy="1258583"/>
            <a:chOff x="0" y="0"/>
            <a:chExt cx="156985" cy="378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985" cy="378512"/>
            </a:xfrm>
            <a:custGeom>
              <a:avLst/>
              <a:gdLst/>
              <a:ahLst/>
              <a:cxnLst/>
              <a:rect r="r" b="b" t="t" l="l"/>
              <a:pathLst>
                <a:path h="378512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300020"/>
                  </a:lnTo>
                  <a:cubicBezTo>
                    <a:pt x="156985" y="320837"/>
                    <a:pt x="148715" y="340802"/>
                    <a:pt x="133995" y="355522"/>
                  </a:cubicBezTo>
                  <a:cubicBezTo>
                    <a:pt x="119275" y="370242"/>
                    <a:pt x="99310" y="378512"/>
                    <a:pt x="78492" y="378512"/>
                  </a:cubicBezTo>
                  <a:lnTo>
                    <a:pt x="78492" y="378512"/>
                  </a:lnTo>
                  <a:cubicBezTo>
                    <a:pt x="57675" y="378512"/>
                    <a:pt x="37710" y="370242"/>
                    <a:pt x="22990" y="355522"/>
                  </a:cubicBezTo>
                  <a:cubicBezTo>
                    <a:pt x="8270" y="340802"/>
                    <a:pt x="0" y="320837"/>
                    <a:pt x="0" y="300020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985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95242" y="6791045"/>
            <a:ext cx="1464460" cy="54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</a:t>
            </a:r>
          </a:p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Secretary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580225" y="7237263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47508" y="2311361"/>
            <a:ext cx="2497532" cy="854413"/>
            <a:chOff x="0" y="0"/>
            <a:chExt cx="751119" cy="256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1119" cy="256960"/>
            </a:xfrm>
            <a:custGeom>
              <a:avLst/>
              <a:gdLst/>
              <a:ahLst/>
              <a:cxnLst/>
              <a:rect r="r" b="b" t="t" l="l"/>
              <a:pathLst>
                <a:path h="256960" w="751119">
                  <a:moveTo>
                    <a:pt x="52697" y="0"/>
                  </a:moveTo>
                  <a:lnTo>
                    <a:pt x="698422" y="0"/>
                  </a:lnTo>
                  <a:cubicBezTo>
                    <a:pt x="727526" y="0"/>
                    <a:pt x="751119" y="23593"/>
                    <a:pt x="751119" y="52697"/>
                  </a:cubicBezTo>
                  <a:lnTo>
                    <a:pt x="751119" y="204263"/>
                  </a:lnTo>
                  <a:cubicBezTo>
                    <a:pt x="751119" y="233367"/>
                    <a:pt x="727526" y="256960"/>
                    <a:pt x="698422" y="256960"/>
                  </a:cubicBezTo>
                  <a:lnTo>
                    <a:pt x="52697" y="256960"/>
                  </a:lnTo>
                  <a:cubicBezTo>
                    <a:pt x="23593" y="256960"/>
                    <a:pt x="0" y="233367"/>
                    <a:pt x="0" y="204263"/>
                  </a:cubicBezTo>
                  <a:lnTo>
                    <a:pt x="0" y="52697"/>
                  </a:lnTo>
                  <a:cubicBezTo>
                    <a:pt x="0" y="23593"/>
                    <a:pt x="23593" y="0"/>
                    <a:pt x="52697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51119" cy="295060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47508" y="2311361"/>
            <a:ext cx="521988" cy="849611"/>
            <a:chOff x="0" y="0"/>
            <a:chExt cx="156985" cy="2555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985" cy="255516"/>
            </a:xfrm>
            <a:custGeom>
              <a:avLst/>
              <a:gdLst/>
              <a:ahLst/>
              <a:cxnLst/>
              <a:rect r="r" b="b" t="t" l="l"/>
              <a:pathLst>
                <a:path h="255516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177023"/>
                  </a:lnTo>
                  <a:cubicBezTo>
                    <a:pt x="156985" y="197841"/>
                    <a:pt x="148715" y="217806"/>
                    <a:pt x="133995" y="232526"/>
                  </a:cubicBezTo>
                  <a:cubicBezTo>
                    <a:pt x="119275" y="247246"/>
                    <a:pt x="99310" y="255516"/>
                    <a:pt x="78492" y="255516"/>
                  </a:cubicBezTo>
                  <a:lnTo>
                    <a:pt x="78492" y="255516"/>
                  </a:lnTo>
                  <a:cubicBezTo>
                    <a:pt x="57675" y="255516"/>
                    <a:pt x="37710" y="247246"/>
                    <a:pt x="22990" y="232526"/>
                  </a:cubicBezTo>
                  <a:cubicBezTo>
                    <a:pt x="8270" y="217806"/>
                    <a:pt x="0" y="197841"/>
                    <a:pt x="0" y="177023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6985" cy="293616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09323" y="2615933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15548" y="2577833"/>
            <a:ext cx="1786121" cy="28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</a:pPr>
            <a:r>
              <a:rPr lang="en-US" b="true" sz="163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President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6152016" y="4135324"/>
            <a:ext cx="0" cy="256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8608502" y="4109921"/>
            <a:ext cx="0" cy="256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347508" y="4978843"/>
            <a:ext cx="2099910" cy="854413"/>
            <a:chOff x="0" y="0"/>
            <a:chExt cx="631537" cy="256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1537" cy="256960"/>
            </a:xfrm>
            <a:custGeom>
              <a:avLst/>
              <a:gdLst/>
              <a:ahLst/>
              <a:cxnLst/>
              <a:rect r="r" b="b" t="t" l="l"/>
              <a:pathLst>
                <a:path h="256960" w="631537">
                  <a:moveTo>
                    <a:pt x="62675" y="0"/>
                  </a:moveTo>
                  <a:lnTo>
                    <a:pt x="568861" y="0"/>
                  </a:lnTo>
                  <a:cubicBezTo>
                    <a:pt x="603476" y="0"/>
                    <a:pt x="631537" y="28061"/>
                    <a:pt x="631537" y="62675"/>
                  </a:cubicBezTo>
                  <a:lnTo>
                    <a:pt x="631537" y="194285"/>
                  </a:lnTo>
                  <a:cubicBezTo>
                    <a:pt x="631537" y="228899"/>
                    <a:pt x="603476" y="256960"/>
                    <a:pt x="568861" y="256960"/>
                  </a:cubicBezTo>
                  <a:lnTo>
                    <a:pt x="62675" y="256960"/>
                  </a:lnTo>
                  <a:cubicBezTo>
                    <a:pt x="28061" y="256960"/>
                    <a:pt x="0" y="228899"/>
                    <a:pt x="0" y="194285"/>
                  </a:cubicBezTo>
                  <a:lnTo>
                    <a:pt x="0" y="62675"/>
                  </a:lnTo>
                  <a:cubicBezTo>
                    <a:pt x="0" y="28061"/>
                    <a:pt x="28061" y="0"/>
                    <a:pt x="62675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1537" cy="295060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347508" y="4978843"/>
            <a:ext cx="521988" cy="849611"/>
            <a:chOff x="0" y="0"/>
            <a:chExt cx="156985" cy="2555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6985" cy="255516"/>
            </a:xfrm>
            <a:custGeom>
              <a:avLst/>
              <a:gdLst/>
              <a:ahLst/>
              <a:cxnLst/>
              <a:rect r="r" b="b" t="t" l="l"/>
              <a:pathLst>
                <a:path h="255516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177023"/>
                  </a:lnTo>
                  <a:cubicBezTo>
                    <a:pt x="156985" y="197841"/>
                    <a:pt x="148715" y="217806"/>
                    <a:pt x="133995" y="232526"/>
                  </a:cubicBezTo>
                  <a:cubicBezTo>
                    <a:pt x="119275" y="247246"/>
                    <a:pt x="99310" y="255516"/>
                    <a:pt x="78492" y="255516"/>
                  </a:cubicBezTo>
                  <a:lnTo>
                    <a:pt x="78492" y="255516"/>
                  </a:lnTo>
                  <a:cubicBezTo>
                    <a:pt x="57675" y="255516"/>
                    <a:pt x="37710" y="247246"/>
                    <a:pt x="22990" y="232526"/>
                  </a:cubicBezTo>
                  <a:cubicBezTo>
                    <a:pt x="8270" y="217806"/>
                    <a:pt x="0" y="197841"/>
                    <a:pt x="0" y="177023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6985" cy="293616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527715" y="5275611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2"/>
                </a:lnTo>
                <a:lnTo>
                  <a:pt x="0" y="20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11055571" y="4135324"/>
            <a:ext cx="0" cy="256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0800708" y="4998581"/>
            <a:ext cx="2099910" cy="854413"/>
            <a:chOff x="0" y="0"/>
            <a:chExt cx="631537" cy="2569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1537" cy="256960"/>
            </a:xfrm>
            <a:custGeom>
              <a:avLst/>
              <a:gdLst/>
              <a:ahLst/>
              <a:cxnLst/>
              <a:rect r="r" b="b" t="t" l="l"/>
              <a:pathLst>
                <a:path h="256960" w="631537">
                  <a:moveTo>
                    <a:pt x="62675" y="0"/>
                  </a:moveTo>
                  <a:lnTo>
                    <a:pt x="568861" y="0"/>
                  </a:lnTo>
                  <a:cubicBezTo>
                    <a:pt x="603476" y="0"/>
                    <a:pt x="631537" y="28061"/>
                    <a:pt x="631537" y="62675"/>
                  </a:cubicBezTo>
                  <a:lnTo>
                    <a:pt x="631537" y="194285"/>
                  </a:lnTo>
                  <a:cubicBezTo>
                    <a:pt x="631537" y="228899"/>
                    <a:pt x="603476" y="256960"/>
                    <a:pt x="568861" y="256960"/>
                  </a:cubicBezTo>
                  <a:lnTo>
                    <a:pt x="62675" y="256960"/>
                  </a:lnTo>
                  <a:cubicBezTo>
                    <a:pt x="28061" y="256960"/>
                    <a:pt x="0" y="228899"/>
                    <a:pt x="0" y="194285"/>
                  </a:cubicBezTo>
                  <a:lnTo>
                    <a:pt x="0" y="62675"/>
                  </a:lnTo>
                  <a:cubicBezTo>
                    <a:pt x="0" y="28061"/>
                    <a:pt x="28061" y="0"/>
                    <a:pt x="62675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31537" cy="295060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800708" y="4998581"/>
            <a:ext cx="521988" cy="849611"/>
            <a:chOff x="0" y="0"/>
            <a:chExt cx="156985" cy="25551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6985" cy="255516"/>
            </a:xfrm>
            <a:custGeom>
              <a:avLst/>
              <a:gdLst/>
              <a:ahLst/>
              <a:cxnLst/>
              <a:rect r="r" b="b" t="t" l="l"/>
              <a:pathLst>
                <a:path h="255516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177023"/>
                  </a:lnTo>
                  <a:cubicBezTo>
                    <a:pt x="156985" y="197841"/>
                    <a:pt x="148715" y="217806"/>
                    <a:pt x="133995" y="232526"/>
                  </a:cubicBezTo>
                  <a:cubicBezTo>
                    <a:pt x="119275" y="247246"/>
                    <a:pt x="99310" y="255516"/>
                    <a:pt x="78492" y="255516"/>
                  </a:cubicBezTo>
                  <a:lnTo>
                    <a:pt x="78492" y="255516"/>
                  </a:lnTo>
                  <a:cubicBezTo>
                    <a:pt x="57675" y="255516"/>
                    <a:pt x="37710" y="247246"/>
                    <a:pt x="22990" y="232526"/>
                  </a:cubicBezTo>
                  <a:cubicBezTo>
                    <a:pt x="8270" y="217806"/>
                    <a:pt x="0" y="197841"/>
                    <a:pt x="0" y="177023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56985" cy="293616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471593" y="5385287"/>
            <a:ext cx="1428857" cy="1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Sports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71593" y="5099071"/>
            <a:ext cx="1464460" cy="27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Vice President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980915" y="5299407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5892010" y="4952645"/>
            <a:ext cx="2099910" cy="854413"/>
            <a:chOff x="0" y="0"/>
            <a:chExt cx="631537" cy="2569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1537" cy="256960"/>
            </a:xfrm>
            <a:custGeom>
              <a:avLst/>
              <a:gdLst/>
              <a:ahLst/>
              <a:cxnLst/>
              <a:rect r="r" b="b" t="t" l="l"/>
              <a:pathLst>
                <a:path h="256960" w="631537">
                  <a:moveTo>
                    <a:pt x="62675" y="0"/>
                  </a:moveTo>
                  <a:lnTo>
                    <a:pt x="568861" y="0"/>
                  </a:lnTo>
                  <a:cubicBezTo>
                    <a:pt x="603476" y="0"/>
                    <a:pt x="631537" y="28061"/>
                    <a:pt x="631537" y="62675"/>
                  </a:cubicBezTo>
                  <a:lnTo>
                    <a:pt x="631537" y="194285"/>
                  </a:lnTo>
                  <a:cubicBezTo>
                    <a:pt x="631537" y="228899"/>
                    <a:pt x="603476" y="256960"/>
                    <a:pt x="568861" y="256960"/>
                  </a:cubicBezTo>
                  <a:lnTo>
                    <a:pt x="62675" y="256960"/>
                  </a:lnTo>
                  <a:cubicBezTo>
                    <a:pt x="28061" y="256960"/>
                    <a:pt x="0" y="228899"/>
                    <a:pt x="0" y="194285"/>
                  </a:cubicBezTo>
                  <a:lnTo>
                    <a:pt x="0" y="62675"/>
                  </a:lnTo>
                  <a:cubicBezTo>
                    <a:pt x="0" y="28061"/>
                    <a:pt x="28061" y="0"/>
                    <a:pt x="62675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31537" cy="295060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892010" y="4952645"/>
            <a:ext cx="521988" cy="849611"/>
            <a:chOff x="0" y="0"/>
            <a:chExt cx="156985" cy="2555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6985" cy="255516"/>
            </a:xfrm>
            <a:custGeom>
              <a:avLst/>
              <a:gdLst/>
              <a:ahLst/>
              <a:cxnLst/>
              <a:rect r="r" b="b" t="t" l="l"/>
              <a:pathLst>
                <a:path h="255516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177023"/>
                  </a:lnTo>
                  <a:cubicBezTo>
                    <a:pt x="156985" y="197841"/>
                    <a:pt x="148715" y="217806"/>
                    <a:pt x="133995" y="232526"/>
                  </a:cubicBezTo>
                  <a:cubicBezTo>
                    <a:pt x="119275" y="247246"/>
                    <a:pt x="99310" y="255516"/>
                    <a:pt x="78492" y="255516"/>
                  </a:cubicBezTo>
                  <a:lnTo>
                    <a:pt x="78492" y="255516"/>
                  </a:lnTo>
                  <a:cubicBezTo>
                    <a:pt x="57675" y="255516"/>
                    <a:pt x="37710" y="247246"/>
                    <a:pt x="22990" y="232526"/>
                  </a:cubicBezTo>
                  <a:cubicBezTo>
                    <a:pt x="8270" y="217806"/>
                    <a:pt x="0" y="197841"/>
                    <a:pt x="0" y="177023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56985" cy="293616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6522837" y="5354014"/>
            <a:ext cx="1491296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Educational Programs and Student Affairs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27460" y="5079333"/>
            <a:ext cx="1464460" cy="27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Vice President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938508" y="5313617"/>
            <a:ext cx="1428857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 spc="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 Programs</a:t>
            </a:r>
          </a:p>
          <a:p>
            <a:pPr algn="l">
              <a:lnSpc>
                <a:spcPts val="1441"/>
              </a:lnSpc>
            </a:pPr>
            <a:r>
              <a:rPr lang="en-US" sz="1029" spc="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Events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915548" y="5043826"/>
            <a:ext cx="1464460" cy="27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Vice President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6072217" y="5269883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0" id="50"/>
          <p:cNvSpPr/>
          <p:nvPr/>
        </p:nvSpPr>
        <p:spPr>
          <a:xfrm flipV="true">
            <a:off x="6159135" y="7920733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5851969" y="6696598"/>
            <a:ext cx="2210094" cy="1258583"/>
            <a:chOff x="0" y="0"/>
            <a:chExt cx="664674" cy="3785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64674" cy="378512"/>
            </a:xfrm>
            <a:custGeom>
              <a:avLst/>
              <a:gdLst/>
              <a:ahLst/>
              <a:cxnLst/>
              <a:rect r="r" b="b" t="t" l="l"/>
              <a:pathLst>
                <a:path h="378512" w="664674">
                  <a:moveTo>
                    <a:pt x="59551" y="0"/>
                  </a:moveTo>
                  <a:lnTo>
                    <a:pt x="605123" y="0"/>
                  </a:lnTo>
                  <a:cubicBezTo>
                    <a:pt x="638012" y="0"/>
                    <a:pt x="664674" y="26662"/>
                    <a:pt x="664674" y="59551"/>
                  </a:cubicBezTo>
                  <a:lnTo>
                    <a:pt x="664674" y="318961"/>
                  </a:lnTo>
                  <a:cubicBezTo>
                    <a:pt x="664674" y="351850"/>
                    <a:pt x="638012" y="378512"/>
                    <a:pt x="605123" y="378512"/>
                  </a:cubicBezTo>
                  <a:lnTo>
                    <a:pt x="59551" y="378512"/>
                  </a:lnTo>
                  <a:cubicBezTo>
                    <a:pt x="26662" y="378512"/>
                    <a:pt x="0" y="351850"/>
                    <a:pt x="0" y="318961"/>
                  </a:cubicBezTo>
                  <a:lnTo>
                    <a:pt x="0" y="59551"/>
                  </a:lnTo>
                  <a:cubicBezTo>
                    <a:pt x="0" y="26662"/>
                    <a:pt x="26662" y="0"/>
                    <a:pt x="59551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664674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851969" y="6696598"/>
            <a:ext cx="521988" cy="1258583"/>
            <a:chOff x="0" y="0"/>
            <a:chExt cx="156985" cy="37851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6985" cy="378512"/>
            </a:xfrm>
            <a:custGeom>
              <a:avLst/>
              <a:gdLst/>
              <a:ahLst/>
              <a:cxnLst/>
              <a:rect r="r" b="b" t="t" l="l"/>
              <a:pathLst>
                <a:path h="378512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300020"/>
                  </a:lnTo>
                  <a:cubicBezTo>
                    <a:pt x="156985" y="320837"/>
                    <a:pt x="148715" y="340802"/>
                    <a:pt x="133995" y="355522"/>
                  </a:cubicBezTo>
                  <a:cubicBezTo>
                    <a:pt x="119275" y="370242"/>
                    <a:pt x="99310" y="378512"/>
                    <a:pt x="78492" y="378512"/>
                  </a:cubicBezTo>
                  <a:lnTo>
                    <a:pt x="78492" y="378512"/>
                  </a:lnTo>
                  <a:cubicBezTo>
                    <a:pt x="57675" y="378512"/>
                    <a:pt x="37710" y="370242"/>
                    <a:pt x="22990" y="355522"/>
                  </a:cubicBezTo>
                  <a:cubicBezTo>
                    <a:pt x="8270" y="340802"/>
                    <a:pt x="0" y="320837"/>
                    <a:pt x="0" y="300020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56985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6447192" y="6791045"/>
            <a:ext cx="1464460" cy="54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</a:t>
            </a:r>
          </a:p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Secretary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6032176" y="7237263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9" id="59"/>
          <p:cNvSpPr/>
          <p:nvPr/>
        </p:nvSpPr>
        <p:spPr>
          <a:xfrm flipV="true">
            <a:off x="8596241" y="7920677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0" id="60"/>
          <p:cNvGrpSpPr/>
          <p:nvPr/>
        </p:nvGrpSpPr>
        <p:grpSpPr>
          <a:xfrm rot="0">
            <a:off x="8307296" y="6662263"/>
            <a:ext cx="2210094" cy="1258583"/>
            <a:chOff x="0" y="0"/>
            <a:chExt cx="664674" cy="37851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64674" cy="378512"/>
            </a:xfrm>
            <a:custGeom>
              <a:avLst/>
              <a:gdLst/>
              <a:ahLst/>
              <a:cxnLst/>
              <a:rect r="r" b="b" t="t" l="l"/>
              <a:pathLst>
                <a:path h="378512" w="664674">
                  <a:moveTo>
                    <a:pt x="59551" y="0"/>
                  </a:moveTo>
                  <a:lnTo>
                    <a:pt x="605123" y="0"/>
                  </a:lnTo>
                  <a:cubicBezTo>
                    <a:pt x="638012" y="0"/>
                    <a:pt x="664674" y="26662"/>
                    <a:pt x="664674" y="59551"/>
                  </a:cubicBezTo>
                  <a:lnTo>
                    <a:pt x="664674" y="318961"/>
                  </a:lnTo>
                  <a:cubicBezTo>
                    <a:pt x="664674" y="351850"/>
                    <a:pt x="638012" y="378512"/>
                    <a:pt x="605123" y="378512"/>
                  </a:cubicBezTo>
                  <a:lnTo>
                    <a:pt x="59551" y="378512"/>
                  </a:lnTo>
                  <a:cubicBezTo>
                    <a:pt x="26662" y="378512"/>
                    <a:pt x="0" y="351850"/>
                    <a:pt x="0" y="318961"/>
                  </a:cubicBezTo>
                  <a:lnTo>
                    <a:pt x="0" y="59551"/>
                  </a:lnTo>
                  <a:cubicBezTo>
                    <a:pt x="0" y="26662"/>
                    <a:pt x="26662" y="0"/>
                    <a:pt x="59551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664674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8307296" y="6662263"/>
            <a:ext cx="521988" cy="1258583"/>
            <a:chOff x="0" y="0"/>
            <a:chExt cx="156985" cy="37851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56985" cy="378512"/>
            </a:xfrm>
            <a:custGeom>
              <a:avLst/>
              <a:gdLst/>
              <a:ahLst/>
              <a:cxnLst/>
              <a:rect r="r" b="b" t="t" l="l"/>
              <a:pathLst>
                <a:path h="378512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300020"/>
                  </a:lnTo>
                  <a:cubicBezTo>
                    <a:pt x="156985" y="320837"/>
                    <a:pt x="148715" y="340802"/>
                    <a:pt x="133995" y="355522"/>
                  </a:cubicBezTo>
                  <a:cubicBezTo>
                    <a:pt x="119275" y="370242"/>
                    <a:pt x="99310" y="378512"/>
                    <a:pt x="78492" y="378512"/>
                  </a:cubicBezTo>
                  <a:lnTo>
                    <a:pt x="78492" y="378512"/>
                  </a:lnTo>
                  <a:cubicBezTo>
                    <a:pt x="57675" y="378512"/>
                    <a:pt x="37710" y="370242"/>
                    <a:pt x="22990" y="355522"/>
                  </a:cubicBezTo>
                  <a:cubicBezTo>
                    <a:pt x="8270" y="340802"/>
                    <a:pt x="0" y="320837"/>
                    <a:pt x="0" y="300020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56985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8902520" y="6756710"/>
            <a:ext cx="1464460" cy="54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</a:t>
            </a:r>
          </a:p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Secretary</a:t>
            </a:r>
          </a:p>
        </p:txBody>
      </p:sp>
      <p:sp>
        <p:nvSpPr>
          <p:cNvPr name="Freeform 67" id="67"/>
          <p:cNvSpPr/>
          <p:nvPr/>
        </p:nvSpPr>
        <p:spPr>
          <a:xfrm flipH="false" flipV="false" rot="0">
            <a:off x="8487503" y="7202928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8" id="68"/>
          <p:cNvSpPr/>
          <p:nvPr/>
        </p:nvSpPr>
        <p:spPr>
          <a:xfrm flipV="true">
            <a:off x="11067832" y="7920620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9" id="69"/>
          <p:cNvGrpSpPr/>
          <p:nvPr/>
        </p:nvGrpSpPr>
        <p:grpSpPr>
          <a:xfrm rot="0">
            <a:off x="10762624" y="6696598"/>
            <a:ext cx="2210094" cy="1258583"/>
            <a:chOff x="0" y="0"/>
            <a:chExt cx="664674" cy="378512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64674" cy="378512"/>
            </a:xfrm>
            <a:custGeom>
              <a:avLst/>
              <a:gdLst/>
              <a:ahLst/>
              <a:cxnLst/>
              <a:rect r="r" b="b" t="t" l="l"/>
              <a:pathLst>
                <a:path h="378512" w="664674">
                  <a:moveTo>
                    <a:pt x="59551" y="0"/>
                  </a:moveTo>
                  <a:lnTo>
                    <a:pt x="605123" y="0"/>
                  </a:lnTo>
                  <a:cubicBezTo>
                    <a:pt x="638012" y="0"/>
                    <a:pt x="664674" y="26662"/>
                    <a:pt x="664674" y="59551"/>
                  </a:cubicBezTo>
                  <a:lnTo>
                    <a:pt x="664674" y="318961"/>
                  </a:lnTo>
                  <a:cubicBezTo>
                    <a:pt x="664674" y="351850"/>
                    <a:pt x="638012" y="378512"/>
                    <a:pt x="605123" y="378512"/>
                  </a:cubicBezTo>
                  <a:lnTo>
                    <a:pt x="59551" y="378512"/>
                  </a:lnTo>
                  <a:cubicBezTo>
                    <a:pt x="26662" y="378512"/>
                    <a:pt x="0" y="351850"/>
                    <a:pt x="0" y="318961"/>
                  </a:cubicBezTo>
                  <a:lnTo>
                    <a:pt x="0" y="59551"/>
                  </a:lnTo>
                  <a:cubicBezTo>
                    <a:pt x="0" y="26662"/>
                    <a:pt x="26662" y="0"/>
                    <a:pt x="59551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664674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0762624" y="6696598"/>
            <a:ext cx="521988" cy="1258583"/>
            <a:chOff x="0" y="0"/>
            <a:chExt cx="156985" cy="37851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56985" cy="378512"/>
            </a:xfrm>
            <a:custGeom>
              <a:avLst/>
              <a:gdLst/>
              <a:ahLst/>
              <a:cxnLst/>
              <a:rect r="r" b="b" t="t" l="l"/>
              <a:pathLst>
                <a:path h="378512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300020"/>
                  </a:lnTo>
                  <a:cubicBezTo>
                    <a:pt x="156985" y="320837"/>
                    <a:pt x="148715" y="340802"/>
                    <a:pt x="133995" y="355522"/>
                  </a:cubicBezTo>
                  <a:cubicBezTo>
                    <a:pt x="119275" y="370242"/>
                    <a:pt x="99310" y="378512"/>
                    <a:pt x="78492" y="378512"/>
                  </a:cubicBezTo>
                  <a:lnTo>
                    <a:pt x="78492" y="378512"/>
                  </a:lnTo>
                  <a:cubicBezTo>
                    <a:pt x="57675" y="378512"/>
                    <a:pt x="37710" y="370242"/>
                    <a:pt x="22990" y="355522"/>
                  </a:cubicBezTo>
                  <a:cubicBezTo>
                    <a:pt x="8270" y="340802"/>
                    <a:pt x="0" y="320837"/>
                    <a:pt x="0" y="300020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56985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1357847" y="6791045"/>
            <a:ext cx="1464460" cy="54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</a:t>
            </a:r>
          </a:p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Secretary</a:t>
            </a:r>
          </a:p>
        </p:txBody>
      </p:sp>
      <p:sp>
        <p:nvSpPr>
          <p:cNvPr name="Freeform 76" id="76"/>
          <p:cNvSpPr/>
          <p:nvPr/>
        </p:nvSpPr>
        <p:spPr>
          <a:xfrm flipH="false" flipV="false" rot="0">
            <a:off x="10942831" y="7237263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7" id="77"/>
          <p:cNvGrpSpPr/>
          <p:nvPr/>
        </p:nvGrpSpPr>
        <p:grpSpPr>
          <a:xfrm rot="0">
            <a:off x="13217951" y="6662263"/>
            <a:ext cx="2210094" cy="1258583"/>
            <a:chOff x="0" y="0"/>
            <a:chExt cx="664674" cy="37851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664674" cy="378512"/>
            </a:xfrm>
            <a:custGeom>
              <a:avLst/>
              <a:gdLst/>
              <a:ahLst/>
              <a:cxnLst/>
              <a:rect r="r" b="b" t="t" l="l"/>
              <a:pathLst>
                <a:path h="378512" w="664674">
                  <a:moveTo>
                    <a:pt x="59551" y="0"/>
                  </a:moveTo>
                  <a:lnTo>
                    <a:pt x="605123" y="0"/>
                  </a:lnTo>
                  <a:cubicBezTo>
                    <a:pt x="638012" y="0"/>
                    <a:pt x="664674" y="26662"/>
                    <a:pt x="664674" y="59551"/>
                  </a:cubicBezTo>
                  <a:lnTo>
                    <a:pt x="664674" y="318961"/>
                  </a:lnTo>
                  <a:cubicBezTo>
                    <a:pt x="664674" y="351850"/>
                    <a:pt x="638012" y="378512"/>
                    <a:pt x="605123" y="378512"/>
                  </a:cubicBezTo>
                  <a:lnTo>
                    <a:pt x="59551" y="378512"/>
                  </a:lnTo>
                  <a:cubicBezTo>
                    <a:pt x="26662" y="378512"/>
                    <a:pt x="0" y="351850"/>
                    <a:pt x="0" y="318961"/>
                  </a:cubicBezTo>
                  <a:lnTo>
                    <a:pt x="0" y="59551"/>
                  </a:lnTo>
                  <a:cubicBezTo>
                    <a:pt x="0" y="26662"/>
                    <a:pt x="26662" y="0"/>
                    <a:pt x="59551" y="0"/>
                  </a:cubicBezTo>
                  <a:close/>
                </a:path>
              </a:pathLst>
            </a:custGeom>
            <a:solidFill>
              <a:srgbClr val="E5E5E5"/>
            </a:solidFill>
            <a:ln cap="sq">
              <a:noFill/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664674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 marL="0" indent="0" lvl="0">
                <a:lnSpc>
                  <a:spcPts val="15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3217951" y="6662263"/>
            <a:ext cx="521988" cy="1258583"/>
            <a:chOff x="0" y="0"/>
            <a:chExt cx="156985" cy="378512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56985" cy="378512"/>
            </a:xfrm>
            <a:custGeom>
              <a:avLst/>
              <a:gdLst/>
              <a:ahLst/>
              <a:cxnLst/>
              <a:rect r="r" b="b" t="t" l="l"/>
              <a:pathLst>
                <a:path h="378512" w="156985">
                  <a:moveTo>
                    <a:pt x="78492" y="0"/>
                  </a:moveTo>
                  <a:lnTo>
                    <a:pt x="78492" y="0"/>
                  </a:lnTo>
                  <a:cubicBezTo>
                    <a:pt x="99310" y="0"/>
                    <a:pt x="119275" y="8270"/>
                    <a:pt x="133995" y="22990"/>
                  </a:cubicBezTo>
                  <a:cubicBezTo>
                    <a:pt x="148715" y="37710"/>
                    <a:pt x="156985" y="57675"/>
                    <a:pt x="156985" y="78492"/>
                  </a:cubicBezTo>
                  <a:lnTo>
                    <a:pt x="156985" y="300020"/>
                  </a:lnTo>
                  <a:cubicBezTo>
                    <a:pt x="156985" y="320837"/>
                    <a:pt x="148715" y="340802"/>
                    <a:pt x="133995" y="355522"/>
                  </a:cubicBezTo>
                  <a:cubicBezTo>
                    <a:pt x="119275" y="370242"/>
                    <a:pt x="99310" y="378512"/>
                    <a:pt x="78492" y="378512"/>
                  </a:cubicBezTo>
                  <a:lnTo>
                    <a:pt x="78492" y="378512"/>
                  </a:lnTo>
                  <a:cubicBezTo>
                    <a:pt x="57675" y="378512"/>
                    <a:pt x="37710" y="370242"/>
                    <a:pt x="22990" y="355522"/>
                  </a:cubicBezTo>
                  <a:cubicBezTo>
                    <a:pt x="8270" y="340802"/>
                    <a:pt x="0" y="320837"/>
                    <a:pt x="0" y="300020"/>
                  </a:cubicBezTo>
                  <a:lnTo>
                    <a:pt x="0" y="78492"/>
                  </a:lnTo>
                  <a:cubicBezTo>
                    <a:pt x="0" y="57675"/>
                    <a:pt x="8270" y="37710"/>
                    <a:pt x="22990" y="22990"/>
                  </a:cubicBezTo>
                  <a:cubicBezTo>
                    <a:pt x="37710" y="8270"/>
                    <a:pt x="57675" y="0"/>
                    <a:pt x="78492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156985" cy="416612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3813175" y="6756710"/>
            <a:ext cx="1464460" cy="54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</a:t>
            </a:r>
          </a:p>
          <a:p>
            <a:pPr algn="l">
              <a:lnSpc>
                <a:spcPts val="2109"/>
              </a:lnSpc>
            </a:pPr>
            <a:r>
              <a:rPr lang="en-US" sz="1506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Secretary</a:t>
            </a:r>
          </a:p>
        </p:txBody>
      </p:sp>
      <p:sp>
        <p:nvSpPr>
          <p:cNvPr name="Freeform 84" id="84"/>
          <p:cNvSpPr/>
          <p:nvPr/>
        </p:nvSpPr>
        <p:spPr>
          <a:xfrm flipH="false" flipV="false" rot="0">
            <a:off x="13398158" y="7202928"/>
            <a:ext cx="161574" cy="208483"/>
          </a:xfrm>
          <a:custGeom>
            <a:avLst/>
            <a:gdLst/>
            <a:ahLst/>
            <a:cxnLst/>
            <a:rect r="r" b="b" t="t" l="l"/>
            <a:pathLst>
              <a:path h="208483" w="161574">
                <a:moveTo>
                  <a:pt x="0" y="0"/>
                </a:moveTo>
                <a:lnTo>
                  <a:pt x="161574" y="0"/>
                </a:lnTo>
                <a:lnTo>
                  <a:pt x="161574" y="208483"/>
                </a:lnTo>
                <a:lnTo>
                  <a:pt x="0" y="20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0">
            <a:off x="6480674" y="7392390"/>
            <a:ext cx="1511246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Educational Programs and Student Affairs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8915548" y="7319344"/>
            <a:ext cx="1428857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 spc="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 Programs</a:t>
            </a:r>
          </a:p>
          <a:p>
            <a:pPr algn="l">
              <a:lnSpc>
                <a:spcPts val="1441"/>
              </a:lnSpc>
            </a:pPr>
            <a:r>
              <a:rPr lang="en-US" sz="1029" spc="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Events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471761" y="7392390"/>
            <a:ext cx="1428857" cy="1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Sports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017752" y="7405469"/>
            <a:ext cx="1428857" cy="1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Events &amp; Technology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3831034" y="7392390"/>
            <a:ext cx="1456648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41"/>
              </a:lnSpc>
              <a:spcBef>
                <a:spcPct val="0"/>
              </a:spcBef>
            </a:pPr>
            <a:r>
              <a:rPr lang="en-US" sz="1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02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ocial engagement and communication</a:t>
            </a:r>
          </a:p>
        </p:txBody>
      </p:sp>
      <p:sp>
        <p:nvSpPr>
          <p:cNvPr name="AutoShape 90" id="90"/>
          <p:cNvSpPr/>
          <p:nvPr/>
        </p:nvSpPr>
        <p:spPr>
          <a:xfrm>
            <a:off x="3605658" y="4135324"/>
            <a:ext cx="98979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 flipV="true">
            <a:off x="3605658" y="4135324"/>
            <a:ext cx="0" cy="256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 flipV="true">
            <a:off x="13509711" y="4109921"/>
            <a:ext cx="0" cy="256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3" id="93"/>
          <p:cNvSpPr/>
          <p:nvPr/>
        </p:nvSpPr>
        <p:spPr>
          <a:xfrm flipV="true">
            <a:off x="8614633" y="3154168"/>
            <a:ext cx="0" cy="95575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3605658" y="8586086"/>
            <a:ext cx="995793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flipV="true">
            <a:off x="13551333" y="7920790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V="true">
            <a:off x="8590110" y="8586143"/>
            <a:ext cx="6131" cy="66524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7" id="97"/>
          <p:cNvGrpSpPr/>
          <p:nvPr/>
        </p:nvGrpSpPr>
        <p:grpSpPr>
          <a:xfrm rot="0">
            <a:off x="6326278" y="9217561"/>
            <a:ext cx="4654637" cy="547452"/>
            <a:chOff x="0" y="0"/>
            <a:chExt cx="1399857" cy="164643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399857" cy="164643"/>
            </a:xfrm>
            <a:custGeom>
              <a:avLst/>
              <a:gdLst/>
              <a:ahLst/>
              <a:cxnLst/>
              <a:rect r="r" b="b" t="t" l="l"/>
              <a:pathLst>
                <a:path h="164643" w="1399857">
                  <a:moveTo>
                    <a:pt x="28276" y="0"/>
                  </a:moveTo>
                  <a:lnTo>
                    <a:pt x="1371581" y="0"/>
                  </a:lnTo>
                  <a:cubicBezTo>
                    <a:pt x="1379081" y="0"/>
                    <a:pt x="1386273" y="2979"/>
                    <a:pt x="1391575" y="8282"/>
                  </a:cubicBezTo>
                  <a:cubicBezTo>
                    <a:pt x="1396878" y="13584"/>
                    <a:pt x="1399857" y="20776"/>
                    <a:pt x="1399857" y="28276"/>
                  </a:cubicBezTo>
                  <a:lnTo>
                    <a:pt x="1399857" y="136368"/>
                  </a:lnTo>
                  <a:cubicBezTo>
                    <a:pt x="1399857" y="151984"/>
                    <a:pt x="1387198" y="164643"/>
                    <a:pt x="1371581" y="164643"/>
                  </a:cubicBezTo>
                  <a:lnTo>
                    <a:pt x="28276" y="164643"/>
                  </a:lnTo>
                  <a:cubicBezTo>
                    <a:pt x="20776" y="164643"/>
                    <a:pt x="13584" y="161664"/>
                    <a:pt x="8282" y="156362"/>
                  </a:cubicBezTo>
                  <a:cubicBezTo>
                    <a:pt x="2979" y="151059"/>
                    <a:pt x="0" y="143867"/>
                    <a:pt x="0" y="136368"/>
                  </a:cubicBezTo>
                  <a:lnTo>
                    <a:pt x="0" y="28276"/>
                  </a:lnTo>
                  <a:cubicBezTo>
                    <a:pt x="0" y="12659"/>
                    <a:pt x="12659" y="0"/>
                    <a:pt x="28276" y="0"/>
                  </a:cubicBezTo>
                  <a:close/>
                </a:path>
              </a:pathLst>
            </a:custGeom>
            <a:solidFill>
              <a:srgbClr val="024AAB"/>
            </a:solidFill>
            <a:ln cap="sq">
              <a:noFill/>
              <a:prstDash val="solid"/>
              <a:miter/>
            </a:ln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1399857" cy="202743"/>
            </a:xfrm>
            <a:prstGeom prst="rect">
              <a:avLst/>
            </a:prstGeom>
          </p:spPr>
          <p:txBody>
            <a:bodyPr anchor="ctr" rtlCol="false" tIns="48822" lIns="48822" bIns="48822" rIns="48822"/>
            <a:lstStyle/>
            <a:p>
              <a:pPr algn="ctr">
                <a:lnSpc>
                  <a:spcPts val="1543"/>
                </a:lnSpc>
              </a:pPr>
            </a:p>
          </p:txBody>
        </p:sp>
      </p:grpSp>
      <p:sp>
        <p:nvSpPr>
          <p:cNvPr name="TextBox 100" id="100"/>
          <p:cNvSpPr txBox="true"/>
          <p:nvPr/>
        </p:nvSpPr>
        <p:spPr>
          <a:xfrm rot="0">
            <a:off x="6326278" y="9323430"/>
            <a:ext cx="4616553" cy="3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b="true" sz="173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 Coordinators &amp; Representatives</a:t>
            </a:r>
          </a:p>
        </p:txBody>
      </p:sp>
      <p:grpSp>
        <p:nvGrpSpPr>
          <p:cNvPr name="Group 101" id="101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7" id="107"/>
          <p:cNvSpPr txBox="true"/>
          <p:nvPr/>
        </p:nvSpPr>
        <p:spPr>
          <a:xfrm rot="0">
            <a:off x="5601839" y="600074"/>
            <a:ext cx="708432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6016682" y="1221916"/>
            <a:ext cx="6254635" cy="61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STRUCTURE AND FUNCTIONS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46150" y="1217820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738986"/>
            <a:ext cx="7084323" cy="157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FOUNDERS AND BOARD OF DIRECTORS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89395" y="2925532"/>
            <a:ext cx="15509209" cy="5383917"/>
            <a:chOff x="0" y="0"/>
            <a:chExt cx="20678945" cy="7178556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5090269" y="0"/>
              <a:ext cx="4296130" cy="4296113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7710480" y="0"/>
              <a:ext cx="4296130" cy="4296113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5780" t="-9110" r="-43559" b="-174899"/>
                </a:stretch>
              </a:blip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328250" y="0"/>
              <a:ext cx="4296130" cy="4296113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2713" t="0" r="-6489" b="-29203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3797723" y="4859315"/>
              <a:ext cx="6881222" cy="2319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559" spc="163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Dr. Mohammed Iqbal Khazi</a:t>
              </a:r>
            </a:p>
            <a:p>
              <a:pPr algn="ctr">
                <a:lnSpc>
                  <a:spcPts val="3426"/>
                </a:lnSpc>
              </a:pPr>
              <a:r>
                <a:rPr lang="en-US" sz="2210" spc="14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Research</a:t>
              </a:r>
              <a:r>
                <a:rPr lang="en-US" b="true" sz="2210" spc="14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210" spc="14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Associate</a:t>
              </a:r>
              <a:r>
                <a:rPr lang="en-US" b="true" sz="2210" spc="14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210" spc="14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Professor</a:t>
              </a:r>
            </a:p>
            <a:p>
              <a:pPr algn="ctr">
                <a:lnSpc>
                  <a:spcPts val="3426"/>
                </a:lnSpc>
              </a:pPr>
              <a:r>
                <a:rPr lang="en-US" sz="2210" spc="14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Hanyang University</a:t>
              </a:r>
            </a:p>
            <a:p>
              <a:pPr algn="ctr">
                <a:lnSpc>
                  <a:spcPts val="3426"/>
                </a:lnSpc>
              </a:pPr>
              <a:r>
                <a:rPr lang="en-US" sz="2210" spc="14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Seoul, South Korea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290472" y="4859315"/>
              <a:ext cx="5136146" cy="2319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7"/>
                </a:lnSpc>
                <a:spcBef>
                  <a:spcPct val="0"/>
                </a:spcBef>
              </a:pPr>
              <a:r>
                <a:rPr lang="en-US" sz="2559" spc="163" strike="noStrike" u="none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Dr. Vibhu Jain</a:t>
              </a:r>
            </a:p>
            <a:p>
              <a:pPr algn="ctr" marL="0" indent="0" lvl="0">
                <a:lnSpc>
                  <a:spcPts val="3426"/>
                </a:lnSpc>
                <a:spcBef>
                  <a:spcPct val="0"/>
                </a:spcBef>
              </a:pPr>
              <a:r>
                <a:rPr lang="en-US" sz="2210" spc="141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Global Head- Chemistry Synthesis Solution</a:t>
              </a:r>
            </a:p>
            <a:p>
              <a:pPr algn="ctr" marL="0" indent="0" lvl="0">
                <a:lnSpc>
                  <a:spcPts val="3426"/>
                </a:lnSpc>
                <a:spcBef>
                  <a:spcPct val="0"/>
                </a:spcBef>
              </a:pPr>
              <a:r>
                <a:rPr lang="en-US" sz="2210" spc="141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Merck, Boston, USA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859315"/>
              <a:ext cx="4952631" cy="174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7"/>
                </a:lnSpc>
                <a:spcBef>
                  <a:spcPct val="0"/>
                </a:spcBef>
              </a:pPr>
              <a:r>
                <a:rPr lang="en-US" sz="2559" spc="163" strike="noStrike" u="none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Dr. Lailesh Kumar</a:t>
              </a:r>
            </a:p>
            <a:p>
              <a:pPr algn="ctr" marL="0" indent="0" lvl="0">
                <a:lnSpc>
                  <a:spcPts val="3426"/>
                </a:lnSpc>
                <a:spcBef>
                  <a:spcPct val="0"/>
                </a:spcBef>
              </a:pPr>
              <a:r>
                <a:rPr lang="en-US" sz="2210" spc="141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COO TEXMIN</a:t>
              </a:r>
            </a:p>
            <a:p>
              <a:pPr algn="ctr" marL="0" indent="0" lvl="0">
                <a:lnSpc>
                  <a:spcPts val="3426"/>
                </a:lnSpc>
                <a:spcBef>
                  <a:spcPct val="0"/>
                </a:spcBef>
              </a:pPr>
              <a:r>
                <a:rPr lang="en-US" sz="2210" spc="141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IIT -ISM Dhanbad, India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7820"/>
            <a:ext cx="4641850" cy="699565"/>
            <a:chOff x="0" y="0"/>
            <a:chExt cx="1222545" cy="184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87748" y="1239551"/>
            <a:ext cx="4641850" cy="699565"/>
            <a:chOff x="0" y="0"/>
            <a:chExt cx="1222545" cy="18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2545" cy="184248"/>
            </a:xfrm>
            <a:custGeom>
              <a:avLst/>
              <a:gdLst/>
              <a:ahLst/>
              <a:cxnLst/>
              <a:rect r="r" b="b" t="t" l="l"/>
              <a:pathLst>
                <a:path h="184248" w="1222545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024A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01839" y="841013"/>
            <a:ext cx="7084323" cy="77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EXECUTIVE 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9657" y="1593430"/>
            <a:ext cx="4168686" cy="61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LEADERSHIP TEAM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27647" y="2879038"/>
            <a:ext cx="2317004" cy="231699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899182" y="3051431"/>
            <a:ext cx="4740358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Mohammed Iqbal Khazi</a:t>
            </a:r>
          </a:p>
          <a:p>
            <a:pPr algn="l">
              <a:lnSpc>
                <a:spcPts val="3100"/>
              </a:lnSpc>
            </a:pPr>
            <a:r>
              <a:rPr lang="en-US" sz="2000" spc="128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President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Research</a:t>
            </a:r>
            <a:r>
              <a:rPr lang="en-US" sz="1800" spc="1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Associate</a:t>
            </a:r>
            <a:r>
              <a:rPr lang="en-US" sz="1800" spc="11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Hanyang University</a:t>
            </a:r>
          </a:p>
          <a:p>
            <a:pPr algn="l">
              <a:lnSpc>
                <a:spcPts val="2790"/>
              </a:lnSpc>
            </a:pPr>
            <a:r>
              <a:rPr lang="en-US" sz="1800" spc="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Seoul, South Korea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75282" y="2879038"/>
            <a:ext cx="8224931" cy="2330734"/>
            <a:chOff x="0" y="0"/>
            <a:chExt cx="10966575" cy="3107645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3107658" cy="3107645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8340" t="-994" r="-22871" b="-50217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727180" y="43513"/>
              <a:ext cx="7239395" cy="293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0"/>
                </a:lnSpc>
              </a:pPr>
              <a:r>
                <a:rPr lang="en-US" sz="2000" spc="128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Dr. Manas Biswal</a:t>
              </a:r>
            </a:p>
            <a:p>
              <a:pPr algn="l">
                <a:lnSpc>
                  <a:spcPts val="3100"/>
                </a:lnSpc>
              </a:pPr>
              <a:r>
                <a:rPr lang="en-US" sz="2000" spc="128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Vice President - Cultural Programs</a:t>
              </a:r>
            </a:p>
            <a:p>
              <a:pPr algn="l">
                <a:lnSpc>
                  <a:spcPts val="3100"/>
                </a:lnSpc>
              </a:pPr>
              <a:r>
                <a:rPr lang="en-US" sz="2000" spc="128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and Events</a:t>
              </a:r>
            </a:p>
            <a:p>
              <a:pPr algn="l">
                <a:lnSpc>
                  <a:spcPts val="2778"/>
                </a:lnSpc>
              </a:pPr>
              <a:r>
                <a:rPr lang="en-US" sz="1792" spc="11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Research Engineer</a:t>
              </a:r>
            </a:p>
            <a:p>
              <a:pPr algn="l">
                <a:lnSpc>
                  <a:spcPts val="2778"/>
                </a:lnSpc>
              </a:pPr>
              <a:r>
                <a:rPr lang="en-US" sz="1792" spc="11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SRC Co Ltd</a:t>
              </a:r>
            </a:p>
            <a:p>
              <a:pPr algn="l">
                <a:lnSpc>
                  <a:spcPts val="2778"/>
                </a:lnSpc>
              </a:pPr>
              <a:r>
                <a:rPr lang="en-US" sz="1792" spc="11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Busan, South Korea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762153" y="6303911"/>
            <a:ext cx="2330743" cy="2330734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835" r="0" b="-3067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456084" y="6595606"/>
            <a:ext cx="3442607" cy="18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Dr. Dilip V. Patil</a:t>
            </a:r>
          </a:p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00" spc="128" strike="noStrike" u="none">
                <a:solidFill>
                  <a:srgbClr val="024AA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Vice President - Sports</a:t>
            </a:r>
            <a:r>
              <a:rPr lang="en-US" sz="2000" spc="128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Senior Researcher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 S Pharma</a:t>
            </a:r>
          </a:p>
          <a:p>
            <a:pPr algn="l" marL="0" indent="0" lvl="0">
              <a:lnSpc>
                <a:spcPts val="2790"/>
              </a:lnSpc>
              <a:spcBef>
                <a:spcPct val="0"/>
              </a:spcBef>
            </a:pPr>
            <a:r>
              <a:rPr lang="en-US" sz="1800" spc="115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Suwon, South Korea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405708"/>
            <a:ext cx="7353553" cy="2286088"/>
            <a:chOff x="0" y="0"/>
            <a:chExt cx="9804737" cy="304811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595953" y="-25168"/>
              <a:ext cx="6208784" cy="2935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00"/>
                </a:lnSpc>
                <a:spcBef>
                  <a:spcPct val="0"/>
                </a:spcBef>
              </a:pPr>
              <a:r>
                <a:rPr lang="en-US" sz="2000" spc="128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Noopu</a:t>
              </a:r>
              <a:r>
                <a:rPr lang="en-US" sz="2000" spc="128" strike="noStrike" u="none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 Baghel</a:t>
              </a:r>
            </a:p>
            <a:p>
              <a:pPr algn="l" marL="0" indent="0" lvl="0">
                <a:lnSpc>
                  <a:spcPts val="3100"/>
                </a:lnSpc>
                <a:spcBef>
                  <a:spcPct val="0"/>
                </a:spcBef>
              </a:pPr>
              <a:r>
                <a:rPr lang="en-US" sz="2000" spc="128" strike="noStrike" u="none">
                  <a:solidFill>
                    <a:srgbClr val="024AA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Vice President - Educational Programs and Students Affairs</a:t>
              </a:r>
            </a:p>
            <a:p>
              <a:pPr algn="l" marL="0" indent="0" lvl="0">
                <a:lnSpc>
                  <a:spcPts val="2790"/>
                </a:lnSpc>
                <a:spcBef>
                  <a:spcPct val="0"/>
                </a:spcBef>
              </a:pPr>
              <a:r>
                <a:rPr lang="en-US" sz="1800" spc="115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Ph.D. Scholar</a:t>
              </a:r>
            </a:p>
            <a:p>
              <a:pPr algn="l" marL="0" indent="0" lvl="0">
                <a:lnSpc>
                  <a:spcPts val="2790"/>
                </a:lnSpc>
                <a:spcBef>
                  <a:spcPct val="0"/>
                </a:spcBef>
              </a:pPr>
              <a:r>
                <a:rPr lang="en-US" sz="1800" spc="115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Korea University</a:t>
              </a:r>
            </a:p>
            <a:p>
              <a:pPr algn="l" marL="0" indent="0" lvl="0">
                <a:lnSpc>
                  <a:spcPts val="2790"/>
                </a:lnSpc>
                <a:spcBef>
                  <a:spcPct val="0"/>
                </a:spcBef>
              </a:pPr>
              <a:r>
                <a:rPr lang="en-US" sz="1800" spc="115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Seoul, South Korea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0"/>
              <a:ext cx="3048129" cy="3048117"/>
              <a:chOff x="0" y="0"/>
              <a:chExt cx="6350000" cy="63499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7967" r="0" b="-20604"/>
                </a:stretch>
              </a:blip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DAGrP9FsTPU</dc:identifier>
  <dcterms:modified xsi:type="dcterms:W3CDTF">2011-08-01T06:04:30Z</dcterms:modified>
  <cp:revision>1</cp:revision>
  <dc:title>  ISRK PPT 2026 profile ppt </dc:title>
</cp:coreProperties>
</file>